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81" r:id="rId3"/>
    <p:sldId id="257" r:id="rId4"/>
    <p:sldId id="258" r:id="rId5"/>
    <p:sldId id="260" r:id="rId6"/>
    <p:sldId id="259" r:id="rId7"/>
    <p:sldId id="261" r:id="rId8"/>
    <p:sldId id="262" r:id="rId9"/>
    <p:sldId id="263" r:id="rId10"/>
    <p:sldId id="264" r:id="rId11"/>
    <p:sldId id="265" r:id="rId12"/>
    <p:sldId id="266" r:id="rId13"/>
    <p:sldId id="267" r:id="rId14"/>
    <p:sldId id="268" r:id="rId15"/>
    <p:sldId id="269" r:id="rId16"/>
    <p:sldId id="272" r:id="rId17"/>
    <p:sldId id="271" r:id="rId18"/>
    <p:sldId id="273" r:id="rId19"/>
    <p:sldId id="274" r:id="rId20"/>
    <p:sldId id="275" r:id="rId21"/>
    <p:sldId id="277" r:id="rId22"/>
    <p:sldId id="276" r:id="rId23"/>
    <p:sldId id="278" r:id="rId24"/>
    <p:sldId id="279" r:id="rId25"/>
    <p:sldId id="280" r:id="rId26"/>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630"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7072"/>
          </a:xfrm>
          <a:prstGeom prst="rect">
            <a:avLst/>
          </a:prstGeom>
        </p:spPr>
        <p:txBody>
          <a:bodyPr vert="horz" lIns="93324" tIns="46662" rIns="93324" bIns="46662" rtlCol="0"/>
          <a:lstStyle>
            <a:lvl1pPr algn="r">
              <a:defRPr sz="1200"/>
            </a:lvl1pPr>
          </a:lstStyle>
          <a:p>
            <a:fld id="{4729613D-B56A-4BBE-BD75-A46220878A27}" type="datetimeFigureOut">
              <a:rPr lang="en-US" smtClean="0"/>
              <a:t>1/24/2025</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24" tIns="46662" rIns="93324" bIns="4666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30"/>
            <a:ext cx="3043343" cy="467071"/>
          </a:xfrm>
          <a:prstGeom prst="rect">
            <a:avLst/>
          </a:prstGeom>
        </p:spPr>
        <p:txBody>
          <a:bodyPr vert="horz" lIns="93324" tIns="46662" rIns="93324" bIns="46662" rtlCol="0" anchor="b"/>
          <a:lstStyle>
            <a:lvl1pPr algn="r">
              <a:defRPr sz="1200"/>
            </a:lvl1pPr>
          </a:lstStyle>
          <a:p>
            <a:fld id="{C4153CDA-0EE0-44F2-8D43-852861E83B2A}" type="slidenum">
              <a:rPr lang="en-US" smtClean="0"/>
              <a:t>‹#›</a:t>
            </a:fld>
            <a:endParaRPr lang="en-US"/>
          </a:p>
        </p:txBody>
      </p:sp>
    </p:spTree>
    <p:extLst>
      <p:ext uri="{BB962C8B-B14F-4D97-AF65-F5344CB8AC3E}">
        <p14:creationId xmlns:p14="http://schemas.microsoft.com/office/powerpoint/2010/main" val="2705250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1</a:t>
            </a:fld>
            <a:endParaRPr lang="en-US"/>
          </a:p>
        </p:txBody>
      </p:sp>
    </p:spTree>
    <p:extLst>
      <p:ext uri="{BB962C8B-B14F-4D97-AF65-F5344CB8AC3E}">
        <p14:creationId xmlns:p14="http://schemas.microsoft.com/office/powerpoint/2010/main" val="26459139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2</a:t>
            </a:fld>
            <a:endParaRPr lang="en-US"/>
          </a:p>
        </p:txBody>
      </p:sp>
    </p:spTree>
    <p:extLst>
      <p:ext uri="{BB962C8B-B14F-4D97-AF65-F5344CB8AC3E}">
        <p14:creationId xmlns:p14="http://schemas.microsoft.com/office/powerpoint/2010/main" val="6057746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3</a:t>
            </a:fld>
            <a:endParaRPr lang="en-US"/>
          </a:p>
        </p:txBody>
      </p:sp>
    </p:spTree>
    <p:extLst>
      <p:ext uri="{BB962C8B-B14F-4D97-AF65-F5344CB8AC3E}">
        <p14:creationId xmlns:p14="http://schemas.microsoft.com/office/powerpoint/2010/main" val="19804240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4</a:t>
            </a:fld>
            <a:endParaRPr lang="en-US"/>
          </a:p>
        </p:txBody>
      </p:sp>
    </p:spTree>
    <p:extLst>
      <p:ext uri="{BB962C8B-B14F-4D97-AF65-F5344CB8AC3E}">
        <p14:creationId xmlns:p14="http://schemas.microsoft.com/office/powerpoint/2010/main" val="28441505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5</a:t>
            </a:fld>
            <a:endParaRPr lang="en-US"/>
          </a:p>
        </p:txBody>
      </p:sp>
    </p:spTree>
    <p:extLst>
      <p:ext uri="{BB962C8B-B14F-4D97-AF65-F5344CB8AC3E}">
        <p14:creationId xmlns:p14="http://schemas.microsoft.com/office/powerpoint/2010/main" val="853315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6</a:t>
            </a:fld>
            <a:endParaRPr lang="en-US"/>
          </a:p>
        </p:txBody>
      </p:sp>
    </p:spTree>
    <p:extLst>
      <p:ext uri="{BB962C8B-B14F-4D97-AF65-F5344CB8AC3E}">
        <p14:creationId xmlns:p14="http://schemas.microsoft.com/office/powerpoint/2010/main" val="26177140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7</a:t>
            </a:fld>
            <a:endParaRPr lang="en-US"/>
          </a:p>
        </p:txBody>
      </p:sp>
    </p:spTree>
    <p:extLst>
      <p:ext uri="{BB962C8B-B14F-4D97-AF65-F5344CB8AC3E}">
        <p14:creationId xmlns:p14="http://schemas.microsoft.com/office/powerpoint/2010/main" val="9604161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8</a:t>
            </a:fld>
            <a:endParaRPr lang="en-US"/>
          </a:p>
        </p:txBody>
      </p:sp>
    </p:spTree>
    <p:extLst>
      <p:ext uri="{BB962C8B-B14F-4D97-AF65-F5344CB8AC3E}">
        <p14:creationId xmlns:p14="http://schemas.microsoft.com/office/powerpoint/2010/main" val="39376022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9</a:t>
            </a:fld>
            <a:endParaRPr lang="en-US"/>
          </a:p>
        </p:txBody>
      </p:sp>
    </p:spTree>
    <p:extLst>
      <p:ext uri="{BB962C8B-B14F-4D97-AF65-F5344CB8AC3E}">
        <p14:creationId xmlns:p14="http://schemas.microsoft.com/office/powerpoint/2010/main" val="37598549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10</a:t>
            </a:fld>
            <a:endParaRPr lang="en-US"/>
          </a:p>
        </p:txBody>
      </p:sp>
    </p:spTree>
    <p:extLst>
      <p:ext uri="{BB962C8B-B14F-4D97-AF65-F5344CB8AC3E}">
        <p14:creationId xmlns:p14="http://schemas.microsoft.com/office/powerpoint/2010/main" val="28667138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11</a:t>
            </a:fld>
            <a:endParaRPr lang="en-US"/>
          </a:p>
        </p:txBody>
      </p:sp>
    </p:spTree>
    <p:extLst>
      <p:ext uri="{BB962C8B-B14F-4D97-AF65-F5344CB8AC3E}">
        <p14:creationId xmlns:p14="http://schemas.microsoft.com/office/powerpoint/2010/main" val="14723883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12</a:t>
            </a:fld>
            <a:endParaRPr lang="en-US"/>
          </a:p>
        </p:txBody>
      </p:sp>
    </p:spTree>
    <p:extLst>
      <p:ext uri="{BB962C8B-B14F-4D97-AF65-F5344CB8AC3E}">
        <p14:creationId xmlns:p14="http://schemas.microsoft.com/office/powerpoint/2010/main" val="35567490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13</a:t>
            </a:fld>
            <a:endParaRPr lang="en-US"/>
          </a:p>
        </p:txBody>
      </p:sp>
    </p:spTree>
    <p:extLst>
      <p:ext uri="{BB962C8B-B14F-4D97-AF65-F5344CB8AC3E}">
        <p14:creationId xmlns:p14="http://schemas.microsoft.com/office/powerpoint/2010/main" val="16773822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14</a:t>
            </a:fld>
            <a:endParaRPr lang="en-US"/>
          </a:p>
        </p:txBody>
      </p:sp>
    </p:spTree>
    <p:extLst>
      <p:ext uri="{BB962C8B-B14F-4D97-AF65-F5344CB8AC3E}">
        <p14:creationId xmlns:p14="http://schemas.microsoft.com/office/powerpoint/2010/main" val="22798447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15</a:t>
            </a:fld>
            <a:endParaRPr lang="en-US"/>
          </a:p>
        </p:txBody>
      </p:sp>
    </p:spTree>
    <p:extLst>
      <p:ext uri="{BB962C8B-B14F-4D97-AF65-F5344CB8AC3E}">
        <p14:creationId xmlns:p14="http://schemas.microsoft.com/office/powerpoint/2010/main" val="36601333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16</a:t>
            </a:fld>
            <a:endParaRPr lang="en-US"/>
          </a:p>
        </p:txBody>
      </p:sp>
    </p:spTree>
    <p:extLst>
      <p:ext uri="{BB962C8B-B14F-4D97-AF65-F5344CB8AC3E}">
        <p14:creationId xmlns:p14="http://schemas.microsoft.com/office/powerpoint/2010/main" val="7433316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17</a:t>
            </a:fld>
            <a:endParaRPr lang="en-US"/>
          </a:p>
        </p:txBody>
      </p:sp>
    </p:spTree>
    <p:extLst>
      <p:ext uri="{BB962C8B-B14F-4D97-AF65-F5344CB8AC3E}">
        <p14:creationId xmlns:p14="http://schemas.microsoft.com/office/powerpoint/2010/main" val="22001778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18</a:t>
            </a:fld>
            <a:endParaRPr lang="en-US"/>
          </a:p>
        </p:txBody>
      </p:sp>
    </p:spTree>
    <p:extLst>
      <p:ext uri="{BB962C8B-B14F-4D97-AF65-F5344CB8AC3E}">
        <p14:creationId xmlns:p14="http://schemas.microsoft.com/office/powerpoint/2010/main" val="26285853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19</a:t>
            </a:fld>
            <a:endParaRPr lang="en-US"/>
          </a:p>
        </p:txBody>
      </p:sp>
    </p:spTree>
    <p:extLst>
      <p:ext uri="{BB962C8B-B14F-4D97-AF65-F5344CB8AC3E}">
        <p14:creationId xmlns:p14="http://schemas.microsoft.com/office/powerpoint/2010/main" val="24755657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20</a:t>
            </a:fld>
            <a:endParaRPr lang="en-US"/>
          </a:p>
        </p:txBody>
      </p:sp>
    </p:spTree>
    <p:extLst>
      <p:ext uri="{BB962C8B-B14F-4D97-AF65-F5344CB8AC3E}">
        <p14:creationId xmlns:p14="http://schemas.microsoft.com/office/powerpoint/2010/main" val="21973608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21</a:t>
            </a:fld>
            <a:endParaRPr lang="en-US"/>
          </a:p>
        </p:txBody>
      </p:sp>
    </p:spTree>
    <p:extLst>
      <p:ext uri="{BB962C8B-B14F-4D97-AF65-F5344CB8AC3E}">
        <p14:creationId xmlns:p14="http://schemas.microsoft.com/office/powerpoint/2010/main" val="24842208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22</a:t>
            </a:fld>
            <a:endParaRPr lang="en-US"/>
          </a:p>
        </p:txBody>
      </p:sp>
    </p:spTree>
    <p:extLst>
      <p:ext uri="{BB962C8B-B14F-4D97-AF65-F5344CB8AC3E}">
        <p14:creationId xmlns:p14="http://schemas.microsoft.com/office/powerpoint/2010/main" val="34330197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23</a:t>
            </a:fld>
            <a:endParaRPr lang="en-US"/>
          </a:p>
        </p:txBody>
      </p:sp>
    </p:spTree>
    <p:extLst>
      <p:ext uri="{BB962C8B-B14F-4D97-AF65-F5344CB8AC3E}">
        <p14:creationId xmlns:p14="http://schemas.microsoft.com/office/powerpoint/2010/main" val="38580161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24</a:t>
            </a:fld>
            <a:endParaRPr lang="en-US"/>
          </a:p>
        </p:txBody>
      </p:sp>
    </p:spTree>
    <p:extLst>
      <p:ext uri="{BB962C8B-B14F-4D97-AF65-F5344CB8AC3E}">
        <p14:creationId xmlns:p14="http://schemas.microsoft.com/office/powerpoint/2010/main" val="24974496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4153CDA-0EE0-44F2-8D43-852861E83B2A}" type="slidenum">
              <a:rPr lang="en-US" smtClean="0"/>
              <a:t>25</a:t>
            </a:fld>
            <a:endParaRPr lang="en-US"/>
          </a:p>
        </p:txBody>
      </p:sp>
    </p:spTree>
    <p:extLst>
      <p:ext uri="{BB962C8B-B14F-4D97-AF65-F5344CB8AC3E}">
        <p14:creationId xmlns:p14="http://schemas.microsoft.com/office/powerpoint/2010/main" val="2308050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342FE-E00B-4FAF-8F73-F722060EBA12}"/>
              </a:ext>
            </a:extLst>
          </p:cNvPr>
          <p:cNvSpPr>
            <a:spLocks noGrp="1"/>
          </p:cNvSpPr>
          <p:nvPr>
            <p:ph type="ctrTitle"/>
          </p:nvPr>
        </p:nvSpPr>
        <p:spPr>
          <a:xfrm>
            <a:off x="482600" y="978408"/>
            <a:ext cx="10506991" cy="2531555"/>
          </a:xfrm>
          <a:prstGeom prst="rect">
            <a:avLst/>
          </a:prstGeom>
        </p:spPr>
        <p:txBody>
          <a:bodyPr anchor="b"/>
          <a:lstStyle>
            <a:lvl1pPr algn="l">
              <a:defRPr sz="6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7C1CCE2-4461-473E-B23C-34C8CCF04B3A}"/>
              </a:ext>
            </a:extLst>
          </p:cNvPr>
          <p:cNvSpPr>
            <a:spLocks noGrp="1"/>
          </p:cNvSpPr>
          <p:nvPr>
            <p:ph type="subTitle" idx="1"/>
          </p:nvPr>
        </p:nvSpPr>
        <p:spPr>
          <a:xfrm>
            <a:off x="482600" y="3602038"/>
            <a:ext cx="10506991" cy="2277554"/>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AA551A-CE2F-4E35-A714-B1F04D4B4E8E}"/>
              </a:ext>
            </a:extLst>
          </p:cNvPr>
          <p:cNvSpPr>
            <a:spLocks noGrp="1"/>
          </p:cNvSpPr>
          <p:nvPr>
            <p:ph type="dt" sz="half" idx="10"/>
          </p:nvPr>
        </p:nvSpPr>
        <p:spPr/>
        <p:txBody>
          <a:bodyPr/>
          <a:lstStyle/>
          <a:p>
            <a:fld id="{81B8F32D-D8B6-4B9E-9CBF-DCAC30B7B93D}" type="datetimeFigureOut">
              <a:rPr lang="en-US" smtClean="0"/>
              <a:t>1/24/2025</a:t>
            </a:fld>
            <a:endParaRPr lang="en-US"/>
          </a:p>
        </p:txBody>
      </p:sp>
      <p:sp>
        <p:nvSpPr>
          <p:cNvPr id="5" name="Footer Placeholder 4">
            <a:extLst>
              <a:ext uri="{FF2B5EF4-FFF2-40B4-BE49-F238E27FC236}">
                <a16:creationId xmlns:a16="http://schemas.microsoft.com/office/drawing/2014/main" id="{26B5C907-6594-4DFF-A32B-449C3BA968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376D75-E9DA-4660-AC52-51BA63FCB94D}"/>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10" name="Straight Connector 9">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75265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43735-A77F-440D-9448-6AE7C204D377}"/>
              </a:ext>
            </a:extLst>
          </p:cNvPr>
          <p:cNvSpPr>
            <a:spLocks noGrp="1"/>
          </p:cNvSpPr>
          <p:nvPr>
            <p:ph type="title"/>
          </p:nvPr>
        </p:nvSpPr>
        <p:spPr>
          <a:xfrm>
            <a:off x="482600" y="978408"/>
            <a:ext cx="10634472" cy="2157984"/>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276C6EE-D55E-454B-B28C-EC73D1DB4A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2A2905-6D2E-4319-9521-61452AB8F996}"/>
              </a:ext>
            </a:extLst>
          </p:cNvPr>
          <p:cNvSpPr>
            <a:spLocks noGrp="1"/>
          </p:cNvSpPr>
          <p:nvPr>
            <p:ph type="dt" sz="half" idx="10"/>
          </p:nvPr>
        </p:nvSpPr>
        <p:spPr/>
        <p:txBody>
          <a:bodyPr/>
          <a:lstStyle/>
          <a:p>
            <a:fld id="{81B8F32D-D8B6-4B9E-9CBF-DCAC30B7B93D}" type="datetimeFigureOut">
              <a:rPr lang="en-US" smtClean="0"/>
              <a:t>1/24/2025</a:t>
            </a:fld>
            <a:endParaRPr lang="en-US"/>
          </a:p>
        </p:txBody>
      </p:sp>
      <p:sp>
        <p:nvSpPr>
          <p:cNvPr id="5" name="Footer Placeholder 4">
            <a:extLst>
              <a:ext uri="{FF2B5EF4-FFF2-40B4-BE49-F238E27FC236}">
                <a16:creationId xmlns:a16="http://schemas.microsoft.com/office/drawing/2014/main" id="{6DAC7550-84E8-49D3-B419-6F5F327DAD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AD2C6B-EA5D-4D97-BC84-6C860D536360}"/>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1492323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1B299E6-11CC-4181-86C3-528A13F1F556}"/>
              </a:ext>
              <a:ext uri="{C183D7F6-B498-43B3-948B-1728B52AA6E4}">
                <adec:decorative xmlns:adec="http://schemas.microsoft.com/office/drawing/2017/decorative" val="1"/>
              </a:ext>
            </a:extLst>
          </p:cNvPr>
          <p:cNvSpPr/>
          <p:nvPr/>
        </p:nvSpPr>
        <p:spPr>
          <a:xfrm>
            <a:off x="481007" y="3922232"/>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803473-0A64-4F9F-833B-8D64E39019B1}"/>
              </a:ext>
            </a:extLst>
          </p:cNvPr>
          <p:cNvSpPr>
            <a:spLocks noGrp="1"/>
          </p:cNvSpPr>
          <p:nvPr>
            <p:ph type="title"/>
          </p:nvPr>
        </p:nvSpPr>
        <p:spPr>
          <a:xfrm>
            <a:off x="482600" y="978409"/>
            <a:ext cx="10515600" cy="2716769"/>
          </a:xfrm>
          <a:prstGeom prst="rect">
            <a:avLst/>
          </a:prstGeo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6873736-B424-40F2-B562-6DC10E5EDE4F}"/>
              </a:ext>
            </a:extLst>
          </p:cNvPr>
          <p:cNvSpPr>
            <a:spLocks noGrp="1"/>
          </p:cNvSpPr>
          <p:nvPr>
            <p:ph type="body" idx="1"/>
          </p:nvPr>
        </p:nvSpPr>
        <p:spPr>
          <a:xfrm>
            <a:off x="482600" y="4171445"/>
            <a:ext cx="10515600" cy="1918205"/>
          </a:xfrm>
        </p:spPr>
        <p:txBody>
          <a:bodyPr>
            <a:normAutofit/>
          </a:bodyPr>
          <a:lstStyle>
            <a:lvl1pPr marL="0" indent="0">
              <a:buNone/>
              <a:defRPr lang="en-US" sz="2400" i="1" kern="1200" dirty="0" smtClean="0">
                <a:solidFill>
                  <a:schemeClr val="tx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Date Placeholder 3">
            <a:extLst>
              <a:ext uri="{FF2B5EF4-FFF2-40B4-BE49-F238E27FC236}">
                <a16:creationId xmlns:a16="http://schemas.microsoft.com/office/drawing/2014/main" id="{74348851-37C0-478D-B722-D76C817DC49D}"/>
              </a:ext>
            </a:extLst>
          </p:cNvPr>
          <p:cNvSpPr>
            <a:spLocks noGrp="1"/>
          </p:cNvSpPr>
          <p:nvPr>
            <p:ph type="dt" sz="half" idx="10"/>
          </p:nvPr>
        </p:nvSpPr>
        <p:spPr/>
        <p:txBody>
          <a:bodyPr/>
          <a:lstStyle/>
          <a:p>
            <a:fld id="{81B8F32D-D8B6-4B9E-9CBF-DCAC30B7B93D}" type="datetimeFigureOut">
              <a:rPr lang="en-US" smtClean="0"/>
              <a:t>1/24/2025</a:t>
            </a:fld>
            <a:endParaRPr lang="en-US"/>
          </a:p>
        </p:txBody>
      </p:sp>
      <p:sp>
        <p:nvSpPr>
          <p:cNvPr id="5" name="Footer Placeholder 4">
            <a:extLst>
              <a:ext uri="{FF2B5EF4-FFF2-40B4-BE49-F238E27FC236}">
                <a16:creationId xmlns:a16="http://schemas.microsoft.com/office/drawing/2014/main" id="{263E063E-66CE-4C18-91FA-D14AE052D7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A66D3D-FD62-470C-BC3C-A03771A32F60}"/>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11" name="Straight Connector 10">
            <a:extLst>
              <a:ext uri="{FF2B5EF4-FFF2-40B4-BE49-F238E27FC236}">
                <a16:creationId xmlns:a16="http://schemas.microsoft.com/office/drawing/2014/main" id="{DDFF0049-0231-4557-A707-569556F0CA83}"/>
              </a:ext>
              <a:ext uri="{C183D7F6-B498-43B3-948B-1728B52AA6E4}">
                <adec:decorative xmlns:adec="http://schemas.microsoft.com/office/drawing/2017/decorative" val="1"/>
              </a:ext>
            </a:extLst>
          </p:cNvPr>
          <p:cNvCxnSpPr>
            <a:cxnSpLocks/>
          </p:cNvCxnSpPr>
          <p:nvPr/>
        </p:nvCxnSpPr>
        <p:spPr>
          <a:xfrm>
            <a:off x="481007" y="3922232"/>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457A0DB1-87C8-4BF4-B2A2-F9CA6ED05AC4}"/>
              </a:ext>
              <a:ext uri="{C183D7F6-B498-43B3-948B-1728B52AA6E4}">
                <adec:decorative xmlns:adec="http://schemas.microsoft.com/office/drawing/2017/decorative"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6C29209-8A8F-48A7-8BA2-AFADA37CBD4F}"/>
              </a:ext>
              <a:ext uri="{C183D7F6-B498-43B3-948B-1728B52AA6E4}">
                <adec:decorative xmlns:adec="http://schemas.microsoft.com/office/drawing/2017/decorative"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22627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166BE9C-AE7C-4C39-9694-C32D6939B965}"/>
              </a:ext>
              <a:ext uri="{C183D7F6-B498-43B3-948B-1728B52AA6E4}">
                <adec:decorative xmlns:adec="http://schemas.microsoft.com/office/drawing/2017/decorative" val="1"/>
              </a:ext>
            </a:extLst>
          </p:cNvPr>
          <p:cNvSpPr/>
          <p:nvPr/>
        </p:nvSpPr>
        <p:spPr>
          <a:xfrm>
            <a:off x="481007" y="483577"/>
            <a:ext cx="11147071" cy="2434824"/>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ACC42C-303A-4BDF-990A-2B07967BC9A9}"/>
              </a:ext>
            </a:extLst>
          </p:cNvPr>
          <p:cNvSpPr>
            <a:spLocks noGrp="1"/>
          </p:cNvSpPr>
          <p:nvPr>
            <p:ph type="title"/>
          </p:nvPr>
        </p:nvSpPr>
        <p:spPr>
          <a:xfrm>
            <a:off x="482599" y="978408"/>
            <a:ext cx="11147071" cy="1755263"/>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0C55CEF-353E-4E14-83AD-ACADDC08D943}"/>
              </a:ext>
            </a:extLst>
          </p:cNvPr>
          <p:cNvSpPr>
            <a:spLocks noGrp="1"/>
          </p:cNvSpPr>
          <p:nvPr>
            <p:ph sz="half" idx="1"/>
          </p:nvPr>
        </p:nvSpPr>
        <p:spPr>
          <a:xfrm>
            <a:off x="48260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2E55ECEF-9654-4AC1-BF77-7BC602BBD434}"/>
              </a:ext>
            </a:extLst>
          </p:cNvPr>
          <p:cNvSpPr>
            <a:spLocks noGrp="1"/>
          </p:cNvSpPr>
          <p:nvPr>
            <p:ph sz="half" idx="2"/>
          </p:nvPr>
        </p:nvSpPr>
        <p:spPr>
          <a:xfrm>
            <a:off x="621112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4922FC8-BC06-407B-A82B-DA62B33A1CD4}"/>
              </a:ext>
            </a:extLst>
          </p:cNvPr>
          <p:cNvSpPr>
            <a:spLocks noGrp="1"/>
          </p:cNvSpPr>
          <p:nvPr>
            <p:ph type="dt" sz="half" idx="10"/>
          </p:nvPr>
        </p:nvSpPr>
        <p:spPr/>
        <p:txBody>
          <a:bodyPr/>
          <a:lstStyle/>
          <a:p>
            <a:fld id="{81B8F32D-D8B6-4B9E-9CBF-DCAC30B7B93D}" type="datetimeFigureOut">
              <a:rPr lang="en-US" smtClean="0"/>
              <a:t>1/24/2025</a:t>
            </a:fld>
            <a:endParaRPr lang="en-US"/>
          </a:p>
        </p:txBody>
      </p:sp>
      <p:sp>
        <p:nvSpPr>
          <p:cNvPr id="6" name="Footer Placeholder 5">
            <a:extLst>
              <a:ext uri="{FF2B5EF4-FFF2-40B4-BE49-F238E27FC236}">
                <a16:creationId xmlns:a16="http://schemas.microsoft.com/office/drawing/2014/main" id="{7915B701-4E1F-48AA-8A3C-ED5DD9151ED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6BCA31-8AC7-46F5-BCAB-41D54DF83D78}"/>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9" name="Straight Connector 8">
            <a:extLst>
              <a:ext uri="{FF2B5EF4-FFF2-40B4-BE49-F238E27FC236}">
                <a16:creationId xmlns:a16="http://schemas.microsoft.com/office/drawing/2014/main" id="{21BA86D8-2A29-4A0E-AEA0-39B41C4187DE}"/>
              </a:ext>
              <a:ext uri="{C183D7F6-B498-43B3-948B-1728B52AA6E4}">
                <adec:decorative xmlns:adec="http://schemas.microsoft.com/office/drawing/2017/decorative"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085E13E-918A-4D04-9E84-94148D7C878E}"/>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2593608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5E892-D975-4DD6-8583-A14DDBE85F0C}"/>
              </a:ext>
            </a:extLst>
          </p:cNvPr>
          <p:cNvSpPr>
            <a:spLocks noGrp="1"/>
          </p:cNvSpPr>
          <p:nvPr>
            <p:ph type="title"/>
          </p:nvPr>
        </p:nvSpPr>
        <p:spPr>
          <a:xfrm>
            <a:off x="484631" y="978407"/>
            <a:ext cx="11145039" cy="1339584"/>
          </a:xfrm>
          <a:prstGeom prst="rect">
            <a:avLst/>
          </a:prstGeom>
        </p:spPr>
        <p:txBody>
          <a:bodyPr anchor="b"/>
          <a:lstStyle/>
          <a:p>
            <a:r>
              <a:rPr lang="en-US"/>
              <a:t>Click to edit Master title style</a:t>
            </a:r>
            <a:endParaRPr lang="en-US" dirty="0"/>
          </a:p>
        </p:txBody>
      </p:sp>
      <p:sp>
        <p:nvSpPr>
          <p:cNvPr id="3" name="Text Placeholder 2">
            <a:extLst>
              <a:ext uri="{FF2B5EF4-FFF2-40B4-BE49-F238E27FC236}">
                <a16:creationId xmlns:a16="http://schemas.microsoft.com/office/drawing/2014/main" id="{7F1F7700-CECC-4881-BE5C-A13CD825B73B}"/>
              </a:ext>
            </a:extLst>
          </p:cNvPr>
          <p:cNvSpPr>
            <a:spLocks noGrp="1"/>
          </p:cNvSpPr>
          <p:nvPr>
            <p:ph type="body" idx="1"/>
          </p:nvPr>
        </p:nvSpPr>
        <p:spPr>
          <a:xfrm>
            <a:off x="484632" y="2500921"/>
            <a:ext cx="5346222" cy="823912"/>
          </a:xfrm>
        </p:spPr>
        <p:txBody>
          <a:bodyPr anchor="b">
            <a:normAutofit/>
          </a:bodyPr>
          <a:lstStyle>
            <a:lvl1pPr marL="0" indent="0">
              <a:buNone/>
              <a:defRPr lang="en-US" sz="2400" b="0" i="1" kern="1200" dirty="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Content Placeholder 3">
            <a:extLst>
              <a:ext uri="{FF2B5EF4-FFF2-40B4-BE49-F238E27FC236}">
                <a16:creationId xmlns:a16="http://schemas.microsoft.com/office/drawing/2014/main" id="{4CA50766-520A-44C5-943E-569222B74104}"/>
              </a:ext>
            </a:extLst>
          </p:cNvPr>
          <p:cNvSpPr>
            <a:spLocks noGrp="1"/>
          </p:cNvSpPr>
          <p:nvPr>
            <p:ph sz="half" idx="2"/>
          </p:nvPr>
        </p:nvSpPr>
        <p:spPr>
          <a:xfrm>
            <a:off x="484632" y="3428999"/>
            <a:ext cx="5346222"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72F7E42-976A-4239-8006-D68538D4B71F}"/>
              </a:ext>
            </a:extLst>
          </p:cNvPr>
          <p:cNvSpPr>
            <a:spLocks noGrp="1"/>
          </p:cNvSpPr>
          <p:nvPr>
            <p:ph type="body" sz="quarter" idx="3"/>
          </p:nvPr>
        </p:nvSpPr>
        <p:spPr>
          <a:xfrm>
            <a:off x="6257120" y="2500921"/>
            <a:ext cx="5372551" cy="823912"/>
          </a:xfrm>
        </p:spPr>
        <p:txBody>
          <a:bodyPr anchor="b"/>
          <a:lstStyle>
            <a:lvl1pPr marL="0" indent="0">
              <a:buNone/>
              <a:defRPr lang="en-US" sz="2400" b="0" i="1"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F8CA329-951F-4391-ADC5-7EA320B7782F}"/>
              </a:ext>
            </a:extLst>
          </p:cNvPr>
          <p:cNvSpPr>
            <a:spLocks noGrp="1"/>
          </p:cNvSpPr>
          <p:nvPr>
            <p:ph sz="quarter" idx="4"/>
          </p:nvPr>
        </p:nvSpPr>
        <p:spPr>
          <a:xfrm>
            <a:off x="6257120" y="3428999"/>
            <a:ext cx="5372551"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9FBEC22A-DA46-460C-B865-D928C20AE763}"/>
              </a:ext>
            </a:extLst>
          </p:cNvPr>
          <p:cNvSpPr>
            <a:spLocks noGrp="1"/>
          </p:cNvSpPr>
          <p:nvPr>
            <p:ph type="dt" sz="half" idx="10"/>
          </p:nvPr>
        </p:nvSpPr>
        <p:spPr/>
        <p:txBody>
          <a:bodyPr/>
          <a:lstStyle/>
          <a:p>
            <a:fld id="{81B8F32D-D8B6-4B9E-9CBF-DCAC30B7B93D}" type="datetimeFigureOut">
              <a:rPr lang="en-US" smtClean="0"/>
              <a:t>1/24/2025</a:t>
            </a:fld>
            <a:endParaRPr lang="en-US"/>
          </a:p>
        </p:txBody>
      </p:sp>
      <p:sp>
        <p:nvSpPr>
          <p:cNvPr id="8" name="Footer Placeholder 7">
            <a:extLst>
              <a:ext uri="{FF2B5EF4-FFF2-40B4-BE49-F238E27FC236}">
                <a16:creationId xmlns:a16="http://schemas.microsoft.com/office/drawing/2014/main" id="{4EB2D647-42C5-4AB7-BB71-3A44065716E7}"/>
              </a:ext>
            </a:extLst>
          </p:cNvPr>
          <p:cNvSpPr>
            <a:spLocks noGrp="1"/>
          </p:cNvSpPr>
          <p:nvPr>
            <p:ph type="ftr" sz="quarter" idx="11"/>
          </p:nvPr>
        </p:nvSpPr>
        <p:spPr>
          <a:xfrm>
            <a:off x="484632" y="6419088"/>
            <a:ext cx="4114800" cy="365125"/>
          </a:xfrm>
        </p:spPr>
        <p:txBody>
          <a:bodyPr/>
          <a:lstStyle/>
          <a:p>
            <a:endParaRPr lang="en-US"/>
          </a:p>
        </p:txBody>
      </p:sp>
      <p:sp>
        <p:nvSpPr>
          <p:cNvPr id="9" name="Slide Number Placeholder 8">
            <a:extLst>
              <a:ext uri="{FF2B5EF4-FFF2-40B4-BE49-F238E27FC236}">
                <a16:creationId xmlns:a16="http://schemas.microsoft.com/office/drawing/2014/main" id="{590B2B67-714C-46DA-85E5-598B4244D3B0}"/>
              </a:ext>
            </a:extLst>
          </p:cNvPr>
          <p:cNvSpPr>
            <a:spLocks noGrp="1"/>
          </p:cNvSpPr>
          <p:nvPr>
            <p:ph type="sldNum" sz="quarter" idx="12"/>
          </p:nvPr>
        </p:nvSpPr>
        <p:spPr>
          <a:xfrm>
            <a:off x="10989591" y="-7190"/>
            <a:ext cx="640080" cy="365125"/>
          </a:xfrm>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765489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D4B6724-AB30-4E7C-BE2B-ECD94FF1B463}"/>
              </a:ext>
              <a:ext uri="{C183D7F6-B498-43B3-948B-1728B52AA6E4}">
                <adec:decorative xmlns:adec="http://schemas.microsoft.com/office/drawing/2017/decorative" val="1"/>
              </a:ext>
            </a:extLst>
          </p:cNvPr>
          <p:cNvSpPr/>
          <p:nvPr/>
        </p:nvSpPr>
        <p:spPr>
          <a:xfrm>
            <a:off x="481007" y="3933311"/>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1D4BAB-2678-4A19-A575-C47CAF1446E5}"/>
              </a:ext>
            </a:extLst>
          </p:cNvPr>
          <p:cNvSpPr>
            <a:spLocks noGrp="1"/>
          </p:cNvSpPr>
          <p:nvPr>
            <p:ph type="title"/>
          </p:nvPr>
        </p:nvSpPr>
        <p:spPr>
          <a:xfrm>
            <a:off x="482600" y="978408"/>
            <a:ext cx="10634472" cy="2591509"/>
          </a:xfrm>
          <a:prstGeom prst="rect">
            <a:avLst/>
          </a:prstGeom>
        </p:spPr>
        <p:txBody>
          <a:bodyPr anchor="b"/>
          <a:lstStyle/>
          <a:p>
            <a:r>
              <a:rPr lang="en-US"/>
              <a:t>Click to edit Master title style</a:t>
            </a:r>
            <a:endParaRPr lang="en-US" dirty="0"/>
          </a:p>
        </p:txBody>
      </p:sp>
      <p:sp>
        <p:nvSpPr>
          <p:cNvPr id="3" name="Date Placeholder 2">
            <a:extLst>
              <a:ext uri="{FF2B5EF4-FFF2-40B4-BE49-F238E27FC236}">
                <a16:creationId xmlns:a16="http://schemas.microsoft.com/office/drawing/2014/main" id="{4047C89E-0ABD-4FD2-924C-894345ADFED8}"/>
              </a:ext>
            </a:extLst>
          </p:cNvPr>
          <p:cNvSpPr>
            <a:spLocks noGrp="1"/>
          </p:cNvSpPr>
          <p:nvPr>
            <p:ph type="dt" sz="half" idx="10"/>
          </p:nvPr>
        </p:nvSpPr>
        <p:spPr/>
        <p:txBody>
          <a:bodyPr/>
          <a:lstStyle/>
          <a:p>
            <a:fld id="{81B8F32D-D8B6-4B9E-9CBF-DCAC30B7B93D}" type="datetimeFigureOut">
              <a:rPr lang="en-US" smtClean="0"/>
              <a:t>1/24/2025</a:t>
            </a:fld>
            <a:endParaRPr lang="en-US"/>
          </a:p>
        </p:txBody>
      </p:sp>
      <p:sp>
        <p:nvSpPr>
          <p:cNvPr id="4" name="Footer Placeholder 3">
            <a:extLst>
              <a:ext uri="{FF2B5EF4-FFF2-40B4-BE49-F238E27FC236}">
                <a16:creationId xmlns:a16="http://schemas.microsoft.com/office/drawing/2014/main" id="{553026CE-9CC8-403B-88B1-184D16532A8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3B3D616-3C18-401B-A792-E75149FDFC47}"/>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7" name="Straight Connector 6">
            <a:extLst>
              <a:ext uri="{FF2B5EF4-FFF2-40B4-BE49-F238E27FC236}">
                <a16:creationId xmlns:a16="http://schemas.microsoft.com/office/drawing/2014/main" id="{04EC6F70-D800-4067-A36A-5BBFC8018E2D}"/>
              </a:ext>
              <a:ext uri="{C183D7F6-B498-43B3-948B-1728B52AA6E4}">
                <adec:decorative xmlns:adec="http://schemas.microsoft.com/office/drawing/2017/decorative" val="1"/>
              </a:ext>
            </a:extLst>
          </p:cNvPr>
          <p:cNvCxnSpPr>
            <a:cxnSpLocks/>
          </p:cNvCxnSpPr>
          <p:nvPr/>
        </p:nvCxnSpPr>
        <p:spPr>
          <a:xfrm>
            <a:off x="482600" y="393331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42B66CB6-8988-4FBA-8524-726765A5F2AA}"/>
              </a:ext>
              <a:ext uri="{C183D7F6-B498-43B3-948B-1728B52AA6E4}">
                <adec:decorative xmlns:adec="http://schemas.microsoft.com/office/drawing/2017/decorative"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3312583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C73F84-0C6B-4EF4-9405-C389824999D4}"/>
              </a:ext>
            </a:extLst>
          </p:cNvPr>
          <p:cNvSpPr>
            <a:spLocks noGrp="1"/>
          </p:cNvSpPr>
          <p:nvPr>
            <p:ph type="dt" sz="half" idx="10"/>
          </p:nvPr>
        </p:nvSpPr>
        <p:spPr/>
        <p:txBody>
          <a:bodyPr/>
          <a:lstStyle/>
          <a:p>
            <a:fld id="{81B8F32D-D8B6-4B9E-9CBF-DCAC30B7B93D}" type="datetimeFigureOut">
              <a:rPr lang="en-US" smtClean="0"/>
              <a:t>1/24/2025</a:t>
            </a:fld>
            <a:endParaRPr lang="en-US"/>
          </a:p>
        </p:txBody>
      </p:sp>
      <p:sp>
        <p:nvSpPr>
          <p:cNvPr id="3" name="Footer Placeholder 2">
            <a:extLst>
              <a:ext uri="{FF2B5EF4-FFF2-40B4-BE49-F238E27FC236}">
                <a16:creationId xmlns:a16="http://schemas.microsoft.com/office/drawing/2014/main" id="{DCCEC807-744E-4C5C-8B15-09AED3E570A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DFBCB19-9F4B-474C-85C1-4A645A971827}"/>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11164024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A88B0-DD6B-449B-AE32-D3192081E76F}"/>
              </a:ext>
            </a:extLst>
          </p:cNvPr>
          <p:cNvSpPr>
            <a:spLocks noGrp="1"/>
          </p:cNvSpPr>
          <p:nvPr>
            <p:ph type="title"/>
          </p:nvPr>
        </p:nvSpPr>
        <p:spPr>
          <a:xfrm>
            <a:off x="484632" y="978408"/>
            <a:ext cx="4287393" cy="2450592"/>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F22ED6-5B69-4B3B-BF96-3A75F2107FA6}"/>
              </a:ext>
            </a:extLst>
          </p:cNvPr>
          <p:cNvSpPr>
            <a:spLocks noGrp="1"/>
          </p:cNvSpPr>
          <p:nvPr>
            <p:ph idx="1"/>
          </p:nvPr>
        </p:nvSpPr>
        <p:spPr>
          <a:xfrm>
            <a:off x="5183187" y="987425"/>
            <a:ext cx="6446484"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07704043-D45F-440A-A15D-2718A913E05A}"/>
              </a:ext>
            </a:extLst>
          </p:cNvPr>
          <p:cNvSpPr>
            <a:spLocks noGrp="1"/>
          </p:cNvSpPr>
          <p:nvPr>
            <p:ph type="body" sz="half" idx="2"/>
          </p:nvPr>
        </p:nvSpPr>
        <p:spPr>
          <a:xfrm>
            <a:off x="484632" y="3645074"/>
            <a:ext cx="4287393" cy="2223914"/>
          </a:xfrm>
        </p:spPr>
        <p:txBody>
          <a:bodyPr/>
          <a:lstStyle>
            <a:lvl1pPr marL="0" indent="0">
              <a:buNone/>
              <a:defRPr lang="en-US" sz="2400" i="1" kern="1200" dirty="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0072DC-7326-43E7-806C-B690C439E8A8}"/>
              </a:ext>
            </a:extLst>
          </p:cNvPr>
          <p:cNvSpPr>
            <a:spLocks noGrp="1"/>
          </p:cNvSpPr>
          <p:nvPr>
            <p:ph type="dt" sz="half" idx="10"/>
          </p:nvPr>
        </p:nvSpPr>
        <p:spPr/>
        <p:txBody>
          <a:bodyPr/>
          <a:lstStyle/>
          <a:p>
            <a:fld id="{81B8F32D-D8B6-4B9E-9CBF-DCAC30B7B93D}" type="datetimeFigureOut">
              <a:rPr lang="en-US" smtClean="0"/>
              <a:t>1/24/2025</a:t>
            </a:fld>
            <a:endParaRPr lang="en-US"/>
          </a:p>
        </p:txBody>
      </p:sp>
      <p:sp>
        <p:nvSpPr>
          <p:cNvPr id="6" name="Footer Placeholder 5">
            <a:extLst>
              <a:ext uri="{FF2B5EF4-FFF2-40B4-BE49-F238E27FC236}">
                <a16:creationId xmlns:a16="http://schemas.microsoft.com/office/drawing/2014/main" id="{73F89A0F-B8C6-4AA6-A9C4-4A454F4224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57A616-A4F2-4FC5-88DE-B4E6BA542895}"/>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846654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B773D-D007-4687-BA9C-9F229829B5EF}"/>
              </a:ext>
            </a:extLst>
          </p:cNvPr>
          <p:cNvSpPr>
            <a:spLocks noGrp="1"/>
          </p:cNvSpPr>
          <p:nvPr>
            <p:ph type="title"/>
          </p:nvPr>
        </p:nvSpPr>
        <p:spPr>
          <a:xfrm>
            <a:off x="484632" y="978407"/>
            <a:ext cx="4287393" cy="2450593"/>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A3A75FC-78D2-4EF5-884F-11B7BACF799A}"/>
              </a:ext>
            </a:extLst>
          </p:cNvPr>
          <p:cNvSpPr>
            <a:spLocks noGrp="1"/>
          </p:cNvSpPr>
          <p:nvPr>
            <p:ph type="pic" idx="1"/>
          </p:nvPr>
        </p:nvSpPr>
        <p:spPr>
          <a:xfrm>
            <a:off x="5183187" y="987425"/>
            <a:ext cx="644648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D7CE0BB-D335-4391-A23F-194C575CAF8F}"/>
              </a:ext>
            </a:extLst>
          </p:cNvPr>
          <p:cNvSpPr>
            <a:spLocks noGrp="1"/>
          </p:cNvSpPr>
          <p:nvPr>
            <p:ph type="body" sz="half" idx="2"/>
          </p:nvPr>
        </p:nvSpPr>
        <p:spPr>
          <a:xfrm>
            <a:off x="484632" y="3645074"/>
            <a:ext cx="4287393" cy="2223914"/>
          </a:xfrm>
        </p:spPr>
        <p:txBody>
          <a:bodyPr/>
          <a:lstStyle>
            <a:lvl1pPr marL="0" indent="0">
              <a:buNone/>
              <a:defRPr lang="en-US" sz="240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7701E1-B97B-4DA5-B9AD-07B7C12476AE}"/>
              </a:ext>
            </a:extLst>
          </p:cNvPr>
          <p:cNvSpPr>
            <a:spLocks noGrp="1"/>
          </p:cNvSpPr>
          <p:nvPr>
            <p:ph type="dt" sz="half" idx="10"/>
          </p:nvPr>
        </p:nvSpPr>
        <p:spPr/>
        <p:txBody>
          <a:bodyPr/>
          <a:lstStyle/>
          <a:p>
            <a:fld id="{81B8F32D-D8B6-4B9E-9CBF-DCAC30B7B93D}" type="datetimeFigureOut">
              <a:rPr lang="en-US" smtClean="0"/>
              <a:t>1/24/2025</a:t>
            </a:fld>
            <a:endParaRPr lang="en-US"/>
          </a:p>
        </p:txBody>
      </p:sp>
      <p:sp>
        <p:nvSpPr>
          <p:cNvPr id="6" name="Footer Placeholder 5">
            <a:extLst>
              <a:ext uri="{FF2B5EF4-FFF2-40B4-BE49-F238E27FC236}">
                <a16:creationId xmlns:a16="http://schemas.microsoft.com/office/drawing/2014/main" id="{076D9CF8-F42F-4618-9F26-8BFE56487A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CA2023-1ECA-4A96-BDC7-F7FA4368BE1B}"/>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056733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1999A10-4355-4A13-B008-196B21ABEEAF}"/>
              </a:ext>
              <a:ext uri="{C183D7F6-B498-43B3-948B-1728B52AA6E4}">
                <adec:decorative xmlns:adec="http://schemas.microsoft.com/office/drawing/2017/decorative" val="1"/>
              </a:ext>
            </a:extLst>
          </p:cNvPr>
          <p:cNvSpPr/>
          <p:nvPr/>
        </p:nvSpPr>
        <p:spPr>
          <a:xfrm>
            <a:off x="482600" y="483576"/>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36D448-AFEA-4483-B0E4-002840525CDD}"/>
              </a:ext>
            </a:extLst>
          </p:cNvPr>
          <p:cNvSpPr>
            <a:spLocks noGrp="1"/>
          </p:cNvSpPr>
          <p:nvPr>
            <p:ph type="title"/>
          </p:nvPr>
        </p:nvSpPr>
        <p:spPr>
          <a:xfrm>
            <a:off x="482600" y="978408"/>
            <a:ext cx="10506991" cy="1755263"/>
          </a:xfrm>
          <a:prstGeom prst="rect">
            <a:avLst/>
          </a:prstGeo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CF216234-4516-4303-8F60-A8127D89A5E5}"/>
              </a:ext>
            </a:extLst>
          </p:cNvPr>
          <p:cNvSpPr>
            <a:spLocks noGrp="1"/>
          </p:cNvSpPr>
          <p:nvPr>
            <p:ph type="body" orient="vert" idx="1"/>
          </p:nvPr>
        </p:nvSpPr>
        <p:spPr>
          <a:xfrm>
            <a:off x="484192" y="3103131"/>
            <a:ext cx="10506991" cy="309294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46B5D50-A474-462B-A807-DF186B1C2F48}"/>
              </a:ext>
            </a:extLst>
          </p:cNvPr>
          <p:cNvSpPr>
            <a:spLocks noGrp="1"/>
          </p:cNvSpPr>
          <p:nvPr>
            <p:ph type="dt" sz="half" idx="10"/>
          </p:nvPr>
        </p:nvSpPr>
        <p:spPr/>
        <p:txBody>
          <a:bodyPr/>
          <a:lstStyle/>
          <a:p>
            <a:fld id="{81B8F32D-D8B6-4B9E-9CBF-DCAC30B7B93D}" type="datetimeFigureOut">
              <a:rPr lang="en-US" smtClean="0"/>
              <a:t>1/24/2025</a:t>
            </a:fld>
            <a:endParaRPr lang="en-US"/>
          </a:p>
        </p:txBody>
      </p:sp>
      <p:sp>
        <p:nvSpPr>
          <p:cNvPr id="5" name="Footer Placeholder 4">
            <a:extLst>
              <a:ext uri="{FF2B5EF4-FFF2-40B4-BE49-F238E27FC236}">
                <a16:creationId xmlns:a16="http://schemas.microsoft.com/office/drawing/2014/main" id="{F8BF1DAF-2E2D-46ED-AA3E-3D2FE40399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2FC771-EB13-4EB5-A0A2-3968C6ABBD4E}"/>
              </a:ext>
            </a:extLst>
          </p:cNvPr>
          <p:cNvSpPr>
            <a:spLocks noGrp="1"/>
          </p:cNvSpPr>
          <p:nvPr>
            <p:ph type="sldNum" sz="quarter" idx="12"/>
          </p:nvPr>
        </p:nvSpPr>
        <p:spPr/>
        <p:txBody>
          <a:bodyPr/>
          <a:lstStyle/>
          <a:p>
            <a:fld id="{60553ECD-7F6D-420D-93CA-D8D15EB427AC}" type="slidenum">
              <a:rPr lang="en-US" smtClean="0"/>
              <a:t>‹#›</a:t>
            </a:fld>
            <a:endParaRPr lang="en-US"/>
          </a:p>
        </p:txBody>
      </p:sp>
      <p:cxnSp>
        <p:nvCxnSpPr>
          <p:cNvPr id="8" name="Straight Connector 7">
            <a:extLst>
              <a:ext uri="{FF2B5EF4-FFF2-40B4-BE49-F238E27FC236}">
                <a16:creationId xmlns:a16="http://schemas.microsoft.com/office/drawing/2014/main" id="{B3B596B8-8230-4695-8D76-F06AFA8156C3}"/>
              </a:ext>
              <a:ext uri="{C183D7F6-B498-43B3-948B-1728B52AA6E4}">
                <adec:decorative xmlns:adec="http://schemas.microsoft.com/office/drawing/2017/decorative"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C53EBF93-5FD9-4F4E-8485-7B937145CD08}"/>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49165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6B4D06-C7C6-4949-8EB2-F03ED999A2BB}"/>
              </a:ext>
            </a:extLst>
          </p:cNvPr>
          <p:cNvSpPr>
            <a:spLocks noGrp="1"/>
          </p:cNvSpPr>
          <p:nvPr>
            <p:ph type="title" orient="vert"/>
          </p:nvPr>
        </p:nvSpPr>
        <p:spPr>
          <a:xfrm>
            <a:off x="8041710" y="978408"/>
            <a:ext cx="2947881" cy="5124777"/>
          </a:xfrm>
          <a:prstGeom prst="rect">
            <a:avLst/>
          </a:prstGeo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C921B9D-8C11-4176-AF22-89F972E21284}"/>
              </a:ext>
            </a:extLst>
          </p:cNvPr>
          <p:cNvSpPr>
            <a:spLocks noGrp="1"/>
          </p:cNvSpPr>
          <p:nvPr>
            <p:ph type="body" orient="vert" idx="1"/>
          </p:nvPr>
        </p:nvSpPr>
        <p:spPr>
          <a:xfrm>
            <a:off x="484632" y="978408"/>
            <a:ext cx="7256453" cy="51247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AFA9E1C-8E18-4A35-9BD8-427B1D14BB8E}"/>
              </a:ext>
            </a:extLst>
          </p:cNvPr>
          <p:cNvSpPr>
            <a:spLocks noGrp="1"/>
          </p:cNvSpPr>
          <p:nvPr>
            <p:ph type="dt" sz="half" idx="10"/>
          </p:nvPr>
        </p:nvSpPr>
        <p:spPr/>
        <p:txBody>
          <a:bodyPr/>
          <a:lstStyle/>
          <a:p>
            <a:fld id="{81B8F32D-D8B6-4B9E-9CBF-DCAC30B7B93D}" type="datetimeFigureOut">
              <a:rPr lang="en-US" smtClean="0"/>
              <a:t>1/24/2025</a:t>
            </a:fld>
            <a:endParaRPr lang="en-US"/>
          </a:p>
        </p:txBody>
      </p:sp>
      <p:sp>
        <p:nvSpPr>
          <p:cNvPr id="5" name="Footer Placeholder 4">
            <a:extLst>
              <a:ext uri="{FF2B5EF4-FFF2-40B4-BE49-F238E27FC236}">
                <a16:creationId xmlns:a16="http://schemas.microsoft.com/office/drawing/2014/main" id="{2E116CDB-7BB6-4DD2-A626-6DA8E569F2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D0403B-439E-449F-83B1-799EEC239A20}"/>
              </a:ext>
            </a:extLst>
          </p:cNvPr>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707672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87A535-3CAC-46BC-B2B2-3AE83EC3A561}"/>
              </a:ext>
            </a:extLst>
          </p:cNvPr>
          <p:cNvSpPr>
            <a:spLocks noGrp="1"/>
          </p:cNvSpPr>
          <p:nvPr>
            <p:ph type="title"/>
          </p:nvPr>
        </p:nvSpPr>
        <p:spPr>
          <a:xfrm>
            <a:off x="482600" y="978408"/>
            <a:ext cx="10506991" cy="2153099"/>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D8EBDBD-59EC-46ED-BE79-6D37B531D692}"/>
              </a:ext>
            </a:extLst>
          </p:cNvPr>
          <p:cNvSpPr>
            <a:spLocks noGrp="1"/>
          </p:cNvSpPr>
          <p:nvPr>
            <p:ph type="body" idx="1"/>
          </p:nvPr>
        </p:nvSpPr>
        <p:spPr>
          <a:xfrm>
            <a:off x="482600" y="3306870"/>
            <a:ext cx="10506991" cy="25727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5921F5C-FD3D-42C7-90F4-5ECE6FFCFE7F}"/>
              </a:ext>
            </a:extLst>
          </p:cNvPr>
          <p:cNvSpPr>
            <a:spLocks noGrp="1"/>
          </p:cNvSpPr>
          <p:nvPr>
            <p:ph type="dt" sz="half" idx="2"/>
          </p:nvPr>
        </p:nvSpPr>
        <p:spPr>
          <a:xfrm>
            <a:off x="484632" y="100584"/>
            <a:ext cx="2743200" cy="365125"/>
          </a:xfrm>
          <a:prstGeom prst="rect">
            <a:avLst/>
          </a:prstGeom>
        </p:spPr>
        <p:txBody>
          <a:bodyPr vert="horz" lIns="91440" tIns="45720" rIns="91440" bIns="45720" rtlCol="0" anchor="ctr"/>
          <a:lstStyle>
            <a:lvl1pPr algn="l">
              <a:defRPr sz="900">
                <a:solidFill>
                  <a:schemeClr val="tx1"/>
                </a:solidFill>
              </a:defRPr>
            </a:lvl1pPr>
          </a:lstStyle>
          <a:p>
            <a:fld id="{81B8F32D-D8B6-4B9E-9CBF-DCAC30B7B93D}" type="datetimeFigureOut">
              <a:rPr lang="en-US" smtClean="0"/>
              <a:pPr/>
              <a:t>1/24/2025</a:t>
            </a:fld>
            <a:endParaRPr lang="en-US" dirty="0"/>
          </a:p>
        </p:txBody>
      </p:sp>
      <p:sp>
        <p:nvSpPr>
          <p:cNvPr id="5" name="Footer Placeholder 4">
            <a:extLst>
              <a:ext uri="{FF2B5EF4-FFF2-40B4-BE49-F238E27FC236}">
                <a16:creationId xmlns:a16="http://schemas.microsoft.com/office/drawing/2014/main" id="{0FE63D50-6D0B-4963-97B9-A32AE63235B8}"/>
              </a:ext>
            </a:extLst>
          </p:cNvPr>
          <p:cNvSpPr>
            <a:spLocks noGrp="1"/>
          </p:cNvSpPr>
          <p:nvPr>
            <p:ph type="ftr" sz="quarter" idx="3"/>
          </p:nvPr>
        </p:nvSpPr>
        <p:spPr>
          <a:xfrm>
            <a:off x="484632" y="6419088"/>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826B5E08-CAC3-4C87-B143-5F8956AE905D}"/>
              </a:ext>
            </a:extLst>
          </p:cNvPr>
          <p:cNvSpPr>
            <a:spLocks noGrp="1"/>
          </p:cNvSpPr>
          <p:nvPr>
            <p:ph type="sldNum" sz="quarter" idx="4"/>
          </p:nvPr>
        </p:nvSpPr>
        <p:spPr>
          <a:xfrm>
            <a:off x="10989591" y="100584"/>
            <a:ext cx="640080" cy="365125"/>
          </a:xfrm>
          <a:prstGeom prst="rect">
            <a:avLst/>
          </a:prstGeom>
        </p:spPr>
        <p:txBody>
          <a:bodyPr vert="horz" lIns="91440" tIns="45720" rIns="91440" bIns="45720" rtlCol="0" anchor="ctr"/>
          <a:lstStyle>
            <a:lvl1pPr algn="r">
              <a:defRPr sz="900">
                <a:solidFill>
                  <a:schemeClr val="tx1"/>
                </a:solidFill>
              </a:defRPr>
            </a:lvl1pPr>
          </a:lstStyle>
          <a:p>
            <a:fld id="{60553ECD-7F6D-420D-93CA-D8D15EB427AC}" type="slidenum">
              <a:rPr lang="en-US" smtClean="0"/>
              <a:pPr/>
              <a:t>‹#›</a:t>
            </a:fld>
            <a:endParaRPr lang="en-US" dirty="0"/>
          </a:p>
        </p:txBody>
      </p:sp>
      <p:cxnSp>
        <p:nvCxnSpPr>
          <p:cNvPr id="8" name="Straight Connector 7">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637888035"/>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6600" kern="120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4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19">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loud shaped hard drive with cables">
            <a:extLst>
              <a:ext uri="{FF2B5EF4-FFF2-40B4-BE49-F238E27FC236}">
                <a16:creationId xmlns:a16="http://schemas.microsoft.com/office/drawing/2014/main" id="{D515C91F-CF59-82C9-E1B5-1BC6C2EBE013}"/>
              </a:ext>
            </a:extLst>
          </p:cNvPr>
          <p:cNvPicPr>
            <a:picLocks noChangeAspect="1"/>
          </p:cNvPicPr>
          <p:nvPr/>
        </p:nvPicPr>
        <p:blipFill>
          <a:blip r:embed="rId3">
            <a:alphaModFix/>
          </a:blip>
          <a:srcRect t="1722" r="-1" b="-1"/>
          <a:stretch/>
        </p:blipFill>
        <p:spPr>
          <a:xfrm>
            <a:off x="0" y="-14971"/>
            <a:ext cx="12188932" cy="6857990"/>
          </a:xfrm>
          <a:prstGeom prst="rect">
            <a:avLst/>
          </a:prstGeom>
        </p:spPr>
      </p:pic>
      <p:sp>
        <p:nvSpPr>
          <p:cNvPr id="31" name="Rectangle 21">
            <a:extLst>
              <a:ext uri="{FF2B5EF4-FFF2-40B4-BE49-F238E27FC236}">
                <a16:creationId xmlns:a16="http://schemas.microsoft.com/office/drawing/2014/main" id="{C89012F3-E872-4965-8202-7945C4E70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2" name="Straight Connector 23">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
        <p:nvSpPr>
          <p:cNvPr id="33" name="Rectangle 25">
            <a:extLst>
              <a:ext uri="{FF2B5EF4-FFF2-40B4-BE49-F238E27FC236}">
                <a16:creationId xmlns:a16="http://schemas.microsoft.com/office/drawing/2014/main" id="{A42DB23F-578C-4EE7-8963-3BA228C67C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4" y="3205874"/>
            <a:ext cx="12188952" cy="3652125"/>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8043B8-9084-3E22-1C81-4FEE5F79629D}"/>
              </a:ext>
            </a:extLst>
          </p:cNvPr>
          <p:cNvSpPr>
            <a:spLocks noGrp="1"/>
          </p:cNvSpPr>
          <p:nvPr>
            <p:ph type="ctrTitle"/>
          </p:nvPr>
        </p:nvSpPr>
        <p:spPr>
          <a:xfrm>
            <a:off x="482600" y="1201782"/>
            <a:ext cx="6650871" cy="2266639"/>
          </a:xfrm>
        </p:spPr>
        <p:txBody>
          <a:bodyPr anchor="t">
            <a:normAutofit/>
          </a:bodyPr>
          <a:lstStyle/>
          <a:p>
            <a:r>
              <a:rPr lang="en-US" sz="8000" b="1" i="1" dirty="0">
                <a:solidFill>
                  <a:srgbClr val="FFFFFF"/>
                </a:solidFill>
                <a:effectLst>
                  <a:outerShdw blurRad="38100" dist="38100" dir="2700000" algn="tl">
                    <a:srgbClr val="000000">
                      <a:alpha val="43137"/>
                    </a:srgbClr>
                  </a:outerShdw>
                </a:effectLst>
              </a:rPr>
              <a:t>Cloud Permit</a:t>
            </a:r>
          </a:p>
        </p:txBody>
      </p:sp>
      <p:sp>
        <p:nvSpPr>
          <p:cNvPr id="3" name="Subtitle 2">
            <a:extLst>
              <a:ext uri="{FF2B5EF4-FFF2-40B4-BE49-F238E27FC236}">
                <a16:creationId xmlns:a16="http://schemas.microsoft.com/office/drawing/2014/main" id="{CFB5E1AB-457F-2027-4ADA-D838B721F316}"/>
              </a:ext>
            </a:extLst>
          </p:cNvPr>
          <p:cNvSpPr>
            <a:spLocks noGrp="1"/>
          </p:cNvSpPr>
          <p:nvPr>
            <p:ph type="subTitle" idx="1"/>
          </p:nvPr>
        </p:nvSpPr>
        <p:spPr>
          <a:xfrm>
            <a:off x="6596565" y="5294818"/>
            <a:ext cx="4986084" cy="996060"/>
          </a:xfrm>
        </p:spPr>
        <p:txBody>
          <a:bodyPr anchor="b">
            <a:normAutofit/>
          </a:bodyPr>
          <a:lstStyle/>
          <a:p>
            <a:pPr algn="r"/>
            <a:r>
              <a:rPr lang="en-US" dirty="0">
                <a:solidFill>
                  <a:srgbClr val="FFFFFF"/>
                </a:solidFill>
              </a:rPr>
              <a:t>Lac du Bonnet’s New Digital</a:t>
            </a:r>
          </a:p>
          <a:p>
            <a:pPr algn="r"/>
            <a:r>
              <a:rPr lang="en-US" dirty="0">
                <a:solidFill>
                  <a:srgbClr val="FFFFFF"/>
                </a:solidFill>
              </a:rPr>
              <a:t> Online Permitting Format</a:t>
            </a:r>
          </a:p>
        </p:txBody>
      </p:sp>
      <p:cxnSp>
        <p:nvCxnSpPr>
          <p:cNvPr id="34" name="Straight Connector 27">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pic>
        <p:nvPicPr>
          <p:cNvPr id="1026" name="Picture 300461808">
            <a:extLst>
              <a:ext uri="{FF2B5EF4-FFF2-40B4-BE49-F238E27FC236}">
                <a16:creationId xmlns:a16="http://schemas.microsoft.com/office/drawing/2014/main" id="{C1162939-42E2-3710-6E0F-F59252C437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3744" y="4284144"/>
            <a:ext cx="2088274" cy="116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336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400"/>
                                        <p:tgtEl>
                                          <p:spTgt spid="3">
                                            <p:txEl>
                                              <p:pRg st="1" end="1"/>
                                            </p:txEl>
                                          </p:spTgt>
                                        </p:tgtEl>
                                      </p:cBhvr>
                                    </p:animEffect>
                                  </p:childTnLst>
                                </p:cTn>
                              </p:par>
                              <p:par>
                                <p:cTn id="11" presetID="10" presetClass="entr" presetSubtype="0" fill="hold" grpId="0" nodeType="withEffect">
                                  <p:stCondLst>
                                    <p:cond delay="10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7" name="Straight Connector 16">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21" name="Straight Connector 20">
            <a:extLst>
              <a:ext uri="{FF2B5EF4-FFF2-40B4-BE49-F238E27FC236}">
                <a16:creationId xmlns:a16="http://schemas.microsoft.com/office/drawing/2014/main" id="{E48FA233-30DB-4D0A-BF51-78D03F79F2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23" name="Straight Connector 22">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useBgFill="1">
        <p:nvSpPr>
          <p:cNvPr id="25" name="Rectangle 24">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40FA88D0-E295-4CF3-934C-6423EACEB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Wooden houses under construction">
            <a:extLst>
              <a:ext uri="{FF2B5EF4-FFF2-40B4-BE49-F238E27FC236}">
                <a16:creationId xmlns:a16="http://schemas.microsoft.com/office/drawing/2014/main" id="{8F23DDF6-A2D2-31D8-8648-DF33F1F3DDFE}"/>
              </a:ext>
            </a:extLst>
          </p:cNvPr>
          <p:cNvPicPr>
            <a:picLocks noGrp="1" noChangeAspect="1"/>
          </p:cNvPicPr>
          <p:nvPr>
            <p:ph idx="1"/>
          </p:nvPr>
        </p:nvPicPr>
        <p:blipFill>
          <a:blip r:embed="rId3">
            <a:alphaModFix amt="40000"/>
            <a:extLst>
              <a:ext uri="{28A0092B-C50C-407E-A947-70E740481C1C}">
                <a14:useLocalDpi xmlns:a14="http://schemas.microsoft.com/office/drawing/2010/main" val="0"/>
              </a:ext>
            </a:extLst>
          </a:blip>
          <a:srcRect t="2624" r="-1" b="13084"/>
          <a:stretch/>
        </p:blipFill>
        <p:spPr>
          <a:xfrm>
            <a:off x="20" y="10"/>
            <a:ext cx="12188932" cy="6857990"/>
          </a:xfrm>
          <a:prstGeom prst="rect">
            <a:avLst/>
          </a:prstGeom>
        </p:spPr>
      </p:pic>
      <p:sp>
        <p:nvSpPr>
          <p:cNvPr id="2" name="Title 1">
            <a:extLst>
              <a:ext uri="{FF2B5EF4-FFF2-40B4-BE49-F238E27FC236}">
                <a16:creationId xmlns:a16="http://schemas.microsoft.com/office/drawing/2014/main" id="{D48598C5-900D-7E2C-C94D-8C6F0D6B1690}"/>
              </a:ext>
            </a:extLst>
          </p:cNvPr>
          <p:cNvSpPr>
            <a:spLocks noGrp="1"/>
          </p:cNvSpPr>
          <p:nvPr>
            <p:ph type="title"/>
          </p:nvPr>
        </p:nvSpPr>
        <p:spPr>
          <a:xfrm>
            <a:off x="482599" y="732031"/>
            <a:ext cx="11356975" cy="5636106"/>
          </a:xfrm>
        </p:spPr>
        <p:txBody>
          <a:bodyPr vert="horz" lIns="91440" tIns="45720" rIns="91440" bIns="45720" rtlCol="0" anchor="t">
            <a:noAutofit/>
          </a:bodyPr>
          <a:lstStyle/>
          <a:p>
            <a:pPr>
              <a:lnSpc>
                <a:spcPct val="90000"/>
              </a:lnSpc>
            </a:pPr>
            <a:r>
              <a:rPr lang="en-US" sz="2800" b="1" dirty="0">
                <a:solidFill>
                  <a:srgbClr val="FFFFFF"/>
                </a:solidFill>
              </a:rPr>
              <a:t>Welcome to Cloud Permit!!</a:t>
            </a:r>
            <a:br>
              <a:rPr lang="en-US" sz="2400" dirty="0">
                <a:solidFill>
                  <a:srgbClr val="FFFFFF"/>
                </a:solidFill>
              </a:rPr>
            </a:br>
            <a:r>
              <a:rPr lang="en-US" sz="2400" dirty="0">
                <a:solidFill>
                  <a:srgbClr val="FFFFFF"/>
                </a:solidFill>
              </a:rPr>
              <a:t>Lac du Bonnet has made a giant step in technology when it comes to their building permit process.  Keep checking our website for updates on the permitting process, requirements, and even some handy tips to help you along with your building process.  Whether you are starting to build a simple storage shed or multi-unit complex, we are here to help.</a:t>
            </a:r>
            <a:br>
              <a:rPr lang="en-US" sz="2400" dirty="0">
                <a:solidFill>
                  <a:srgbClr val="FFFFFF"/>
                </a:solidFill>
              </a:rPr>
            </a:br>
            <a:r>
              <a:rPr lang="en-US" sz="2400" dirty="0">
                <a:solidFill>
                  <a:srgbClr val="FFFFFF"/>
                </a:solidFill>
              </a:rPr>
              <a:t>Cloud Permit makes it simple to apply for permits from the comfort of your own home.  This power-point will guide you through the process step by step.  Cloud Permit allows us to serve you better!  E-mail updates at every stage of your permit application.  Keeping you up to date with what inspections are required and what the outcomes of those inspections are.  We also do all of the Fees management for permitting through Cloud Permit.</a:t>
            </a:r>
            <a:br>
              <a:rPr lang="en-US" sz="2400" dirty="0">
                <a:solidFill>
                  <a:srgbClr val="FFFFFF"/>
                </a:solidFill>
              </a:rPr>
            </a:br>
            <a:r>
              <a:rPr lang="en-US" sz="2400" dirty="0">
                <a:solidFill>
                  <a:srgbClr val="FFFFFF"/>
                </a:solidFill>
              </a:rPr>
              <a:t>Cloud Permit is a tool that we will use to serve the community better, have better communication, and help make your build run as smooth as possible on our end.</a:t>
            </a:r>
            <a:br>
              <a:rPr lang="en-US" sz="2400" dirty="0">
                <a:solidFill>
                  <a:srgbClr val="FFFFFF"/>
                </a:solidFill>
              </a:rPr>
            </a:br>
            <a:r>
              <a:rPr lang="en-US" sz="2400" dirty="0">
                <a:solidFill>
                  <a:srgbClr val="FFFFFF"/>
                </a:solidFill>
              </a:rPr>
              <a:t>Thanks for your time, so let’s begin.</a:t>
            </a:r>
            <a:br>
              <a:rPr lang="en-US" sz="2400" dirty="0">
                <a:solidFill>
                  <a:srgbClr val="FFFFFF"/>
                </a:solidFill>
              </a:rPr>
            </a:br>
            <a:r>
              <a:rPr lang="en-US" sz="2400" dirty="0">
                <a:solidFill>
                  <a:srgbClr val="FFFFFF"/>
                </a:solidFill>
              </a:rPr>
              <a:t>						</a:t>
            </a:r>
            <a:r>
              <a:rPr lang="en-US" sz="3600" dirty="0">
                <a:solidFill>
                  <a:srgbClr val="FFFFFF"/>
                </a:solidFill>
                <a:latin typeface="Freestyle Script" panose="030804020302050B0404" pitchFamily="66" charset="0"/>
              </a:rPr>
              <a:t>Mike Tomasson</a:t>
            </a:r>
            <a:r>
              <a:rPr lang="en-US" sz="1600" dirty="0">
                <a:solidFill>
                  <a:srgbClr val="FFFFFF"/>
                </a:solidFill>
              </a:rPr>
              <a:t>, Building Inspector</a:t>
            </a:r>
            <a:endParaRPr lang="en-US" sz="2400" dirty="0">
              <a:solidFill>
                <a:srgbClr val="FFFFFF"/>
              </a:solidFill>
            </a:endParaRPr>
          </a:p>
        </p:txBody>
      </p:sp>
      <p:cxnSp>
        <p:nvCxnSpPr>
          <p:cNvPr id="29" name="Straight Connector 28">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31" name="Straight Connector 30">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813813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7FD35-9301-174C-C04A-03EDF339D3B8}"/>
              </a:ext>
            </a:extLst>
          </p:cNvPr>
          <p:cNvSpPr>
            <a:spLocks noGrp="1"/>
          </p:cNvSpPr>
          <p:nvPr>
            <p:ph type="title"/>
          </p:nvPr>
        </p:nvSpPr>
        <p:spPr>
          <a:xfrm>
            <a:off x="482600" y="978408"/>
            <a:ext cx="4765675" cy="4901184"/>
          </a:xfrm>
        </p:spPr>
        <p:txBody>
          <a:bodyPr/>
          <a:lstStyle/>
          <a:p>
            <a:br>
              <a:rPr lang="en-US" sz="2800" dirty="0"/>
            </a:br>
            <a:r>
              <a:rPr lang="en-US" sz="2800" dirty="0"/>
              <a:t>You will need your email to create an account in Cloud Permit.</a:t>
            </a:r>
            <a:br>
              <a:rPr lang="en-US" sz="2800" dirty="0"/>
            </a:br>
            <a:br>
              <a:rPr lang="en-US" sz="2800" dirty="0"/>
            </a:br>
            <a:r>
              <a:rPr lang="en-US" sz="2800" dirty="0"/>
              <a:t>Go to the Cloud Permit link on our website or type in Cloud Permit Canada to create your account.</a:t>
            </a:r>
            <a:br>
              <a:rPr lang="en-US" sz="2800" dirty="0"/>
            </a:br>
            <a:br>
              <a:rPr lang="en-US" sz="2800" dirty="0"/>
            </a:br>
            <a:r>
              <a:rPr lang="en-US" sz="2800" dirty="0"/>
              <a:t>Just follow the few simple steps and check your email!</a:t>
            </a:r>
            <a:br>
              <a:rPr lang="en-US" sz="2800" dirty="0"/>
            </a:br>
            <a:br>
              <a:rPr lang="en-US" sz="2800" dirty="0"/>
            </a:br>
            <a:endParaRPr lang="en-US" sz="2800" dirty="0"/>
          </a:p>
        </p:txBody>
      </p:sp>
      <p:pic>
        <p:nvPicPr>
          <p:cNvPr id="5" name="Content Placeholder 4" descr="A screenshot of a computer&#10;&#10;Description automatically generated">
            <a:extLst>
              <a:ext uri="{FF2B5EF4-FFF2-40B4-BE49-F238E27FC236}">
                <a16:creationId xmlns:a16="http://schemas.microsoft.com/office/drawing/2014/main" id="{1F319572-CC73-A2BE-7502-2D14AD0A3F3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799836" y="977900"/>
            <a:ext cx="5342718" cy="4901692"/>
          </a:xfrm>
        </p:spPr>
      </p:pic>
      <p:sp>
        <p:nvSpPr>
          <p:cNvPr id="7" name="TextBox 6">
            <a:extLst>
              <a:ext uri="{FF2B5EF4-FFF2-40B4-BE49-F238E27FC236}">
                <a16:creationId xmlns:a16="http://schemas.microsoft.com/office/drawing/2014/main" id="{2B4B8E84-34B5-B538-45D4-9E63931C0388}"/>
              </a:ext>
            </a:extLst>
          </p:cNvPr>
          <p:cNvSpPr txBox="1"/>
          <p:nvPr/>
        </p:nvSpPr>
        <p:spPr>
          <a:xfrm>
            <a:off x="8682445" y="4406536"/>
            <a:ext cx="2229394" cy="461665"/>
          </a:xfrm>
          <a:prstGeom prst="rect">
            <a:avLst/>
          </a:prstGeom>
          <a:noFill/>
          <a:ln w="38100">
            <a:solidFill>
              <a:srgbClr val="FFFF00"/>
            </a:solidFill>
          </a:ln>
          <a:effectLst/>
        </p:spPr>
        <p:txBody>
          <a:bodyPr wrap="square" rtlCol="0">
            <a:spAutoFit/>
          </a:bodyPr>
          <a:lstStyle/>
          <a:p>
            <a:r>
              <a:rPr lang="en-US" sz="1200" dirty="0"/>
              <a:t>Push the create now button if you are a new user</a:t>
            </a:r>
          </a:p>
        </p:txBody>
      </p:sp>
      <p:sp>
        <p:nvSpPr>
          <p:cNvPr id="8" name="Arrow: Down 7">
            <a:extLst>
              <a:ext uri="{FF2B5EF4-FFF2-40B4-BE49-F238E27FC236}">
                <a16:creationId xmlns:a16="http://schemas.microsoft.com/office/drawing/2014/main" id="{9D62F262-E077-BE3D-4A46-EF92A1373790}"/>
              </a:ext>
            </a:extLst>
          </p:cNvPr>
          <p:cNvSpPr/>
          <p:nvPr/>
        </p:nvSpPr>
        <p:spPr>
          <a:xfrm rot="10800000">
            <a:off x="9636033" y="4101737"/>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264775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0E45-91B5-6AE4-6A03-B4379D5282BB}"/>
              </a:ext>
            </a:extLst>
          </p:cNvPr>
          <p:cNvSpPr>
            <a:spLocks noGrp="1"/>
          </p:cNvSpPr>
          <p:nvPr>
            <p:ph type="title"/>
          </p:nvPr>
        </p:nvSpPr>
        <p:spPr/>
        <p:txBody>
          <a:bodyPr/>
          <a:lstStyle/>
          <a:p>
            <a:r>
              <a:rPr lang="en-US" sz="3200" dirty="0"/>
              <a:t>Once you have created an account, this is what your workspace will look like.  </a:t>
            </a:r>
          </a:p>
        </p:txBody>
      </p:sp>
      <p:pic>
        <p:nvPicPr>
          <p:cNvPr id="5" name="Content Placeholder 4">
            <a:extLst>
              <a:ext uri="{FF2B5EF4-FFF2-40B4-BE49-F238E27FC236}">
                <a16:creationId xmlns:a16="http://schemas.microsoft.com/office/drawing/2014/main" id="{A5343E79-D1FB-9F8F-8F28-25C4757C7D6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82600" y="3306255"/>
            <a:ext cx="9163004" cy="2573337"/>
          </a:xfrm>
        </p:spPr>
      </p:pic>
      <p:sp>
        <p:nvSpPr>
          <p:cNvPr id="6" name="Arrow: Down 5">
            <a:extLst>
              <a:ext uri="{FF2B5EF4-FFF2-40B4-BE49-F238E27FC236}">
                <a16:creationId xmlns:a16="http://schemas.microsoft.com/office/drawing/2014/main" id="{7BFF758D-7717-26F3-87AD-E39D0C2E7F8B}"/>
              </a:ext>
            </a:extLst>
          </p:cNvPr>
          <p:cNvSpPr/>
          <p:nvPr/>
        </p:nvSpPr>
        <p:spPr>
          <a:xfrm rot="5400000">
            <a:off x="9332096" y="4092212"/>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7" name="TextBox 6">
            <a:extLst>
              <a:ext uri="{FF2B5EF4-FFF2-40B4-BE49-F238E27FC236}">
                <a16:creationId xmlns:a16="http://schemas.microsoft.com/office/drawing/2014/main" id="{32B69C6C-2D35-3171-6FAE-3B3BCAFD3B74}"/>
              </a:ext>
            </a:extLst>
          </p:cNvPr>
          <p:cNvSpPr txBox="1"/>
          <p:nvPr/>
        </p:nvSpPr>
        <p:spPr>
          <a:xfrm>
            <a:off x="9645604" y="3943350"/>
            <a:ext cx="2063796" cy="646331"/>
          </a:xfrm>
          <a:prstGeom prst="rect">
            <a:avLst/>
          </a:prstGeom>
          <a:noFill/>
          <a:ln w="38100">
            <a:solidFill>
              <a:srgbClr val="FFFF00"/>
            </a:solidFill>
          </a:ln>
        </p:spPr>
        <p:txBody>
          <a:bodyPr wrap="square" rtlCol="0">
            <a:spAutoFit/>
          </a:bodyPr>
          <a:lstStyle/>
          <a:p>
            <a:r>
              <a:rPr lang="en-US" dirty="0"/>
              <a:t>Click here to apply for a new permit</a:t>
            </a:r>
          </a:p>
        </p:txBody>
      </p:sp>
    </p:spTree>
    <p:extLst>
      <p:ext uri="{BB962C8B-B14F-4D97-AF65-F5344CB8AC3E}">
        <p14:creationId xmlns:p14="http://schemas.microsoft.com/office/powerpoint/2010/main" val="2493060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0E45-91B5-6AE4-6A03-B4379D5282BB}"/>
              </a:ext>
            </a:extLst>
          </p:cNvPr>
          <p:cNvSpPr>
            <a:spLocks noGrp="1"/>
          </p:cNvSpPr>
          <p:nvPr>
            <p:ph type="title"/>
          </p:nvPr>
        </p:nvSpPr>
        <p:spPr>
          <a:xfrm>
            <a:off x="1739900" y="1088459"/>
            <a:ext cx="8118475" cy="2157984"/>
          </a:xfrm>
        </p:spPr>
        <p:txBody>
          <a:bodyPr/>
          <a:lstStyle/>
          <a:p>
            <a:r>
              <a:rPr lang="en-US" sz="3200" dirty="0"/>
              <a:t>Fill out the Province and Location of where you are wanting to apply for the permit</a:t>
            </a:r>
          </a:p>
        </p:txBody>
      </p:sp>
      <p:sp>
        <p:nvSpPr>
          <p:cNvPr id="6" name="Arrow: Down 5">
            <a:extLst>
              <a:ext uri="{FF2B5EF4-FFF2-40B4-BE49-F238E27FC236}">
                <a16:creationId xmlns:a16="http://schemas.microsoft.com/office/drawing/2014/main" id="{7BFF758D-7717-26F3-87AD-E39D0C2E7F8B}"/>
              </a:ext>
            </a:extLst>
          </p:cNvPr>
          <p:cNvSpPr/>
          <p:nvPr/>
        </p:nvSpPr>
        <p:spPr>
          <a:xfrm rot="5400000">
            <a:off x="9332096" y="4092212"/>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7" name="TextBox 6">
            <a:extLst>
              <a:ext uri="{FF2B5EF4-FFF2-40B4-BE49-F238E27FC236}">
                <a16:creationId xmlns:a16="http://schemas.microsoft.com/office/drawing/2014/main" id="{32B69C6C-2D35-3171-6FAE-3B3BCAFD3B74}"/>
              </a:ext>
            </a:extLst>
          </p:cNvPr>
          <p:cNvSpPr txBox="1"/>
          <p:nvPr/>
        </p:nvSpPr>
        <p:spPr>
          <a:xfrm>
            <a:off x="9645604" y="3943350"/>
            <a:ext cx="2063796" cy="646331"/>
          </a:xfrm>
          <a:prstGeom prst="rect">
            <a:avLst/>
          </a:prstGeom>
          <a:noFill/>
          <a:ln w="38100">
            <a:solidFill>
              <a:srgbClr val="FFFF00"/>
            </a:solidFill>
          </a:ln>
        </p:spPr>
        <p:txBody>
          <a:bodyPr wrap="square" rtlCol="0">
            <a:spAutoFit/>
          </a:bodyPr>
          <a:lstStyle/>
          <a:p>
            <a:r>
              <a:rPr lang="en-US" dirty="0"/>
              <a:t>Click here to apply for a new permit</a:t>
            </a:r>
          </a:p>
        </p:txBody>
      </p:sp>
      <p:pic>
        <p:nvPicPr>
          <p:cNvPr id="11" name="Picture 10" descr="A close-up of a computer&#10;&#10;Description automatically generated">
            <a:extLst>
              <a:ext uri="{FF2B5EF4-FFF2-40B4-BE49-F238E27FC236}">
                <a16:creationId xmlns:a16="http://schemas.microsoft.com/office/drawing/2014/main" id="{05BDDB29-53A3-13E3-2D5C-947BAD4E21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377" y="3611557"/>
            <a:ext cx="12000412" cy="1487432"/>
          </a:xfrm>
          <a:prstGeom prst="rect">
            <a:avLst/>
          </a:prstGeom>
        </p:spPr>
      </p:pic>
      <p:sp>
        <p:nvSpPr>
          <p:cNvPr id="3" name="Arrow: Down 2">
            <a:extLst>
              <a:ext uri="{FF2B5EF4-FFF2-40B4-BE49-F238E27FC236}">
                <a16:creationId xmlns:a16="http://schemas.microsoft.com/office/drawing/2014/main" id="{667B1DF8-7C10-9315-053C-EE0DCE407470}"/>
              </a:ext>
            </a:extLst>
          </p:cNvPr>
          <p:cNvSpPr/>
          <p:nvPr/>
        </p:nvSpPr>
        <p:spPr>
          <a:xfrm rot="10800000">
            <a:off x="7055621" y="4896046"/>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4" name="Arrow: Down 3">
            <a:extLst>
              <a:ext uri="{FF2B5EF4-FFF2-40B4-BE49-F238E27FC236}">
                <a16:creationId xmlns:a16="http://schemas.microsoft.com/office/drawing/2014/main" id="{4DCB02B6-BB3E-8541-8D4B-01C27B5A5BC5}"/>
              </a:ext>
            </a:extLst>
          </p:cNvPr>
          <p:cNvSpPr/>
          <p:nvPr/>
        </p:nvSpPr>
        <p:spPr>
          <a:xfrm rot="10800000">
            <a:off x="1245371" y="4896046"/>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17884399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07E20-42AB-B75B-0C63-7CC8D5F91868}"/>
              </a:ext>
            </a:extLst>
          </p:cNvPr>
          <p:cNvSpPr>
            <a:spLocks noGrp="1"/>
          </p:cNvSpPr>
          <p:nvPr>
            <p:ph type="title"/>
          </p:nvPr>
        </p:nvSpPr>
        <p:spPr>
          <a:xfrm>
            <a:off x="644525" y="2083308"/>
            <a:ext cx="5451475" cy="2157984"/>
          </a:xfrm>
        </p:spPr>
        <p:txBody>
          <a:bodyPr/>
          <a:lstStyle/>
          <a:p>
            <a:r>
              <a:rPr lang="en-US" dirty="0"/>
              <a:t>Select Building Permit</a:t>
            </a:r>
          </a:p>
        </p:txBody>
      </p:sp>
      <p:pic>
        <p:nvPicPr>
          <p:cNvPr id="5" name="Content Placeholder 4" descr="A screenshot of a application&#10;&#10;Description automatically generated">
            <a:extLst>
              <a:ext uri="{FF2B5EF4-FFF2-40B4-BE49-F238E27FC236}">
                <a16:creationId xmlns:a16="http://schemas.microsoft.com/office/drawing/2014/main" id="{315CE941-95C7-38E3-D73F-3426FE6A81C0}"/>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604208" y="456204"/>
            <a:ext cx="5321091" cy="5945592"/>
          </a:xfrm>
        </p:spPr>
      </p:pic>
      <p:sp>
        <p:nvSpPr>
          <p:cNvPr id="6" name="Arrow: Down 5">
            <a:extLst>
              <a:ext uri="{FF2B5EF4-FFF2-40B4-BE49-F238E27FC236}">
                <a16:creationId xmlns:a16="http://schemas.microsoft.com/office/drawing/2014/main" id="{E99D5B3E-080F-B9DA-5D02-E5851D0B2847}"/>
              </a:ext>
            </a:extLst>
          </p:cNvPr>
          <p:cNvSpPr/>
          <p:nvPr/>
        </p:nvSpPr>
        <p:spPr>
          <a:xfrm rot="16200000">
            <a:off x="8008121" y="5311412"/>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1652771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0E45-91B5-6AE4-6A03-B4379D5282BB}"/>
              </a:ext>
            </a:extLst>
          </p:cNvPr>
          <p:cNvSpPr>
            <a:spLocks noGrp="1"/>
          </p:cNvSpPr>
          <p:nvPr>
            <p:ph type="title"/>
          </p:nvPr>
        </p:nvSpPr>
        <p:spPr/>
        <p:txBody>
          <a:bodyPr/>
          <a:lstStyle/>
          <a:p>
            <a:r>
              <a:rPr lang="en-US" sz="3200" dirty="0"/>
              <a:t>Select one of the three options below</a:t>
            </a:r>
            <a:br>
              <a:rPr lang="en-US" sz="3200" dirty="0"/>
            </a:br>
            <a:r>
              <a:rPr lang="en-US" sz="3200" dirty="0"/>
              <a:t>	(</a:t>
            </a:r>
            <a:r>
              <a:rPr lang="en-US" sz="2400" dirty="0"/>
              <a:t>For Training Purposes, we will be selecting Residential)</a:t>
            </a:r>
            <a:endParaRPr lang="en-US" sz="3200" dirty="0"/>
          </a:p>
        </p:txBody>
      </p:sp>
      <p:sp>
        <p:nvSpPr>
          <p:cNvPr id="6" name="Arrow: Down 5">
            <a:extLst>
              <a:ext uri="{FF2B5EF4-FFF2-40B4-BE49-F238E27FC236}">
                <a16:creationId xmlns:a16="http://schemas.microsoft.com/office/drawing/2014/main" id="{7BFF758D-7717-26F3-87AD-E39D0C2E7F8B}"/>
              </a:ext>
            </a:extLst>
          </p:cNvPr>
          <p:cNvSpPr/>
          <p:nvPr/>
        </p:nvSpPr>
        <p:spPr>
          <a:xfrm rot="10800000">
            <a:off x="2086565" y="5246594"/>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pic>
        <p:nvPicPr>
          <p:cNvPr id="9" name="Content Placeholder 8" descr="A screenshot of a computer&#10;&#10;Description automatically generated">
            <a:extLst>
              <a:ext uri="{FF2B5EF4-FFF2-40B4-BE49-F238E27FC236}">
                <a16:creationId xmlns:a16="http://schemas.microsoft.com/office/drawing/2014/main" id="{446DFD97-56AD-C7F9-642F-819A230C4AB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12932" y="3136392"/>
            <a:ext cx="10507663" cy="1915926"/>
          </a:xfrm>
        </p:spPr>
      </p:pic>
      <p:sp>
        <p:nvSpPr>
          <p:cNvPr id="10" name="Arrow: Down 9">
            <a:extLst>
              <a:ext uri="{FF2B5EF4-FFF2-40B4-BE49-F238E27FC236}">
                <a16:creationId xmlns:a16="http://schemas.microsoft.com/office/drawing/2014/main" id="{33CD0482-B5FC-4E22-F668-CE0368D4835F}"/>
              </a:ext>
            </a:extLst>
          </p:cNvPr>
          <p:cNvSpPr/>
          <p:nvPr/>
        </p:nvSpPr>
        <p:spPr>
          <a:xfrm rot="10800000">
            <a:off x="5638727" y="5246593"/>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11" name="Arrow: Down 10">
            <a:extLst>
              <a:ext uri="{FF2B5EF4-FFF2-40B4-BE49-F238E27FC236}">
                <a16:creationId xmlns:a16="http://schemas.microsoft.com/office/drawing/2014/main" id="{2921FA22-A25C-4D16-B492-58F7BE66E4E6}"/>
              </a:ext>
            </a:extLst>
          </p:cNvPr>
          <p:cNvSpPr/>
          <p:nvPr/>
        </p:nvSpPr>
        <p:spPr>
          <a:xfrm rot="10800000">
            <a:off x="9157925" y="5246594"/>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13507058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07E20-42AB-B75B-0C63-7CC8D5F91868}"/>
              </a:ext>
            </a:extLst>
          </p:cNvPr>
          <p:cNvSpPr>
            <a:spLocks noGrp="1"/>
          </p:cNvSpPr>
          <p:nvPr>
            <p:ph type="title"/>
          </p:nvPr>
        </p:nvSpPr>
        <p:spPr>
          <a:xfrm>
            <a:off x="644525" y="2083308"/>
            <a:ext cx="5451475" cy="2157984"/>
          </a:xfrm>
        </p:spPr>
        <p:txBody>
          <a:bodyPr/>
          <a:lstStyle/>
          <a:p>
            <a:r>
              <a:rPr lang="en-US" dirty="0"/>
              <a:t>Then select the Category</a:t>
            </a:r>
          </a:p>
        </p:txBody>
      </p:sp>
      <p:sp>
        <p:nvSpPr>
          <p:cNvPr id="6" name="Arrow: Down 5">
            <a:extLst>
              <a:ext uri="{FF2B5EF4-FFF2-40B4-BE49-F238E27FC236}">
                <a16:creationId xmlns:a16="http://schemas.microsoft.com/office/drawing/2014/main" id="{E99D5B3E-080F-B9DA-5D02-E5851D0B2847}"/>
              </a:ext>
            </a:extLst>
          </p:cNvPr>
          <p:cNvSpPr/>
          <p:nvPr/>
        </p:nvSpPr>
        <p:spPr>
          <a:xfrm rot="16200000">
            <a:off x="8008121" y="5311412"/>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pic>
        <p:nvPicPr>
          <p:cNvPr id="8" name="Content Placeholder 7" descr="A screenshot of a computer&#10;&#10;Description automatically generated">
            <a:extLst>
              <a:ext uri="{FF2B5EF4-FFF2-40B4-BE49-F238E27FC236}">
                <a16:creationId xmlns:a16="http://schemas.microsoft.com/office/drawing/2014/main" id="{257A2361-DD91-DD99-1C70-D75CABBCB71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372450" y="884588"/>
            <a:ext cx="4175025" cy="5221936"/>
          </a:xfrm>
        </p:spPr>
      </p:pic>
      <p:sp>
        <p:nvSpPr>
          <p:cNvPr id="9" name="Arrow: Down 8">
            <a:extLst>
              <a:ext uri="{FF2B5EF4-FFF2-40B4-BE49-F238E27FC236}">
                <a16:creationId xmlns:a16="http://schemas.microsoft.com/office/drawing/2014/main" id="{4BB447FD-9F97-B610-6B94-4D278DC569DD}"/>
              </a:ext>
            </a:extLst>
          </p:cNvPr>
          <p:cNvSpPr/>
          <p:nvPr/>
        </p:nvSpPr>
        <p:spPr>
          <a:xfrm rot="16200000">
            <a:off x="7546622" y="3706803"/>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3521842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0E45-91B5-6AE4-6A03-B4379D5282BB}"/>
              </a:ext>
            </a:extLst>
          </p:cNvPr>
          <p:cNvSpPr>
            <a:spLocks noGrp="1"/>
          </p:cNvSpPr>
          <p:nvPr>
            <p:ph type="title"/>
          </p:nvPr>
        </p:nvSpPr>
        <p:spPr>
          <a:xfrm>
            <a:off x="482600" y="796407"/>
            <a:ext cx="10634472" cy="2157984"/>
          </a:xfrm>
        </p:spPr>
        <p:txBody>
          <a:bodyPr/>
          <a:lstStyle/>
          <a:p>
            <a:r>
              <a:rPr lang="en-US" sz="3200" dirty="0"/>
              <a:t>Select your work type (Renovation or New Build?)</a:t>
            </a:r>
            <a:br>
              <a:rPr lang="en-US" sz="3200" dirty="0"/>
            </a:br>
            <a:br>
              <a:rPr lang="en-US" sz="3200" dirty="0"/>
            </a:br>
            <a:r>
              <a:rPr lang="en-US" sz="3200" dirty="0"/>
              <a:t>Select your work target (Single-Family or other)</a:t>
            </a:r>
          </a:p>
        </p:txBody>
      </p:sp>
      <p:pic>
        <p:nvPicPr>
          <p:cNvPr id="11" name="Content Placeholder 10" descr="A screenshot of a computer&#10;&#10;Description automatically generated">
            <a:extLst>
              <a:ext uri="{FF2B5EF4-FFF2-40B4-BE49-F238E27FC236}">
                <a16:creationId xmlns:a16="http://schemas.microsoft.com/office/drawing/2014/main" id="{2A96F586-A53E-F204-2808-73560640143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47699" y="2802259"/>
            <a:ext cx="8957265" cy="3136901"/>
          </a:xfrm>
        </p:spPr>
      </p:pic>
      <p:sp>
        <p:nvSpPr>
          <p:cNvPr id="6" name="Arrow: Down 5">
            <a:extLst>
              <a:ext uri="{FF2B5EF4-FFF2-40B4-BE49-F238E27FC236}">
                <a16:creationId xmlns:a16="http://schemas.microsoft.com/office/drawing/2014/main" id="{7BFF758D-7717-26F3-87AD-E39D0C2E7F8B}"/>
              </a:ext>
            </a:extLst>
          </p:cNvPr>
          <p:cNvSpPr/>
          <p:nvPr/>
        </p:nvSpPr>
        <p:spPr>
          <a:xfrm rot="16200000">
            <a:off x="1404008" y="4422963"/>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12" name="Arrow: Down 11">
            <a:extLst>
              <a:ext uri="{FF2B5EF4-FFF2-40B4-BE49-F238E27FC236}">
                <a16:creationId xmlns:a16="http://schemas.microsoft.com/office/drawing/2014/main" id="{1AAA4072-246A-E2DD-B6C1-9492DC8420D9}"/>
              </a:ext>
            </a:extLst>
          </p:cNvPr>
          <p:cNvSpPr/>
          <p:nvPr/>
        </p:nvSpPr>
        <p:spPr>
          <a:xfrm rot="16200000">
            <a:off x="5934891" y="4192182"/>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1911640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0E45-91B5-6AE4-6A03-B4379D5282BB}"/>
              </a:ext>
            </a:extLst>
          </p:cNvPr>
          <p:cNvSpPr>
            <a:spLocks noGrp="1"/>
          </p:cNvSpPr>
          <p:nvPr>
            <p:ph type="title"/>
          </p:nvPr>
        </p:nvSpPr>
        <p:spPr/>
        <p:txBody>
          <a:bodyPr/>
          <a:lstStyle/>
          <a:p>
            <a:r>
              <a:rPr lang="en-US" sz="3200" dirty="0"/>
              <a:t>For this Training you will be the applicant and the property owner.</a:t>
            </a:r>
          </a:p>
        </p:txBody>
      </p:sp>
      <p:sp>
        <p:nvSpPr>
          <p:cNvPr id="7" name="TextBox 6">
            <a:extLst>
              <a:ext uri="{FF2B5EF4-FFF2-40B4-BE49-F238E27FC236}">
                <a16:creationId xmlns:a16="http://schemas.microsoft.com/office/drawing/2014/main" id="{32B69C6C-2D35-3171-6FAE-3B3BCAFD3B74}"/>
              </a:ext>
            </a:extLst>
          </p:cNvPr>
          <p:cNvSpPr txBox="1"/>
          <p:nvPr/>
        </p:nvSpPr>
        <p:spPr>
          <a:xfrm>
            <a:off x="3448594" y="2195378"/>
            <a:ext cx="7559040" cy="1938992"/>
          </a:xfrm>
          <a:prstGeom prst="rect">
            <a:avLst/>
          </a:prstGeom>
          <a:noFill/>
          <a:ln w="38100">
            <a:solidFill>
              <a:srgbClr val="FFFF00"/>
            </a:solidFill>
          </a:ln>
        </p:spPr>
        <p:txBody>
          <a:bodyPr wrap="square" rtlCol="0">
            <a:spAutoFit/>
          </a:bodyPr>
          <a:lstStyle/>
          <a:p>
            <a:r>
              <a:rPr lang="en-US" sz="2000" dirty="0"/>
              <a:t>Should you NOT be the property owner, you can continue although a confirmation email will be required to be sent and there would be a “Sign Off” necessary to provide permission from the Property Owner that you have consent to act on their behalf.</a:t>
            </a:r>
          </a:p>
          <a:p>
            <a:r>
              <a:rPr lang="en-US" sz="2000" dirty="0"/>
              <a:t>You enter the email address of the property owner and Cloud Permit will do the rest!</a:t>
            </a:r>
          </a:p>
        </p:txBody>
      </p:sp>
      <p:pic>
        <p:nvPicPr>
          <p:cNvPr id="4" name="Picture 3" descr="A screenshot of a computer&#10;&#10;Description automatically generated">
            <a:extLst>
              <a:ext uri="{FF2B5EF4-FFF2-40B4-BE49-F238E27FC236}">
                <a16:creationId xmlns:a16="http://schemas.microsoft.com/office/drawing/2014/main" id="{0246B0F1-C27A-7AEF-1FBE-7855906DF4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755" y="4244611"/>
            <a:ext cx="10850489" cy="1743318"/>
          </a:xfrm>
          <a:prstGeom prst="rect">
            <a:avLst/>
          </a:prstGeom>
        </p:spPr>
      </p:pic>
      <p:sp>
        <p:nvSpPr>
          <p:cNvPr id="6" name="Arrow: Down 5">
            <a:extLst>
              <a:ext uri="{FF2B5EF4-FFF2-40B4-BE49-F238E27FC236}">
                <a16:creationId xmlns:a16="http://schemas.microsoft.com/office/drawing/2014/main" id="{7BFF758D-7717-26F3-87AD-E39D0C2E7F8B}"/>
              </a:ext>
            </a:extLst>
          </p:cNvPr>
          <p:cNvSpPr/>
          <p:nvPr/>
        </p:nvSpPr>
        <p:spPr>
          <a:xfrm rot="10800000">
            <a:off x="849948" y="5422392"/>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38057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0E45-91B5-6AE4-6A03-B4379D5282BB}"/>
              </a:ext>
            </a:extLst>
          </p:cNvPr>
          <p:cNvSpPr>
            <a:spLocks noGrp="1"/>
          </p:cNvSpPr>
          <p:nvPr>
            <p:ph type="title"/>
          </p:nvPr>
        </p:nvSpPr>
        <p:spPr/>
        <p:txBody>
          <a:bodyPr/>
          <a:lstStyle/>
          <a:p>
            <a:pPr algn="ctr"/>
            <a:r>
              <a:rPr lang="en-US" sz="3200" dirty="0"/>
              <a:t>Always Remember to click the Next Button to proceed.</a:t>
            </a:r>
          </a:p>
        </p:txBody>
      </p:sp>
      <p:pic>
        <p:nvPicPr>
          <p:cNvPr id="11" name="Picture 10" descr="A screenshot of a computer&#10;&#10;Description automatically generated">
            <a:extLst>
              <a:ext uri="{FF2B5EF4-FFF2-40B4-BE49-F238E27FC236}">
                <a16:creationId xmlns:a16="http://schemas.microsoft.com/office/drawing/2014/main" id="{4AC2B95E-E83A-C5AF-2EF3-D87CDD5DFE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38757" y="2776394"/>
            <a:ext cx="4638293" cy="2689035"/>
          </a:xfrm>
          <a:prstGeom prst="rect">
            <a:avLst/>
          </a:prstGeom>
        </p:spPr>
      </p:pic>
      <p:sp>
        <p:nvSpPr>
          <p:cNvPr id="6" name="Arrow: Down 5">
            <a:extLst>
              <a:ext uri="{FF2B5EF4-FFF2-40B4-BE49-F238E27FC236}">
                <a16:creationId xmlns:a16="http://schemas.microsoft.com/office/drawing/2014/main" id="{7BFF758D-7717-26F3-87AD-E39D0C2E7F8B}"/>
              </a:ext>
            </a:extLst>
          </p:cNvPr>
          <p:cNvSpPr/>
          <p:nvPr/>
        </p:nvSpPr>
        <p:spPr>
          <a:xfrm rot="10800000">
            <a:off x="6588896" y="4629579"/>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22697775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0E45-91B5-6AE4-6A03-B4379D5282BB}"/>
              </a:ext>
            </a:extLst>
          </p:cNvPr>
          <p:cNvSpPr>
            <a:spLocks noGrp="1"/>
          </p:cNvSpPr>
          <p:nvPr>
            <p:ph type="title"/>
          </p:nvPr>
        </p:nvSpPr>
        <p:spPr>
          <a:xfrm>
            <a:off x="482600" y="796407"/>
            <a:ext cx="10634472" cy="2157984"/>
          </a:xfrm>
        </p:spPr>
        <p:txBody>
          <a:bodyPr/>
          <a:lstStyle/>
          <a:p>
            <a:r>
              <a:rPr lang="en-US" sz="3200" dirty="0"/>
              <a:t>You now can choose if this is an existing project or a New Project.  For this Training we are creating a New Project</a:t>
            </a:r>
          </a:p>
        </p:txBody>
      </p:sp>
      <p:pic>
        <p:nvPicPr>
          <p:cNvPr id="7" name="Content Placeholder 6" descr="A screenshot of a computer application&#10;&#10;Description automatically generated">
            <a:extLst>
              <a:ext uri="{FF2B5EF4-FFF2-40B4-BE49-F238E27FC236}">
                <a16:creationId xmlns:a16="http://schemas.microsoft.com/office/drawing/2014/main" id="{A3A41D20-A45F-91C0-9E8D-2C3DC74816B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351315" y="2846787"/>
            <a:ext cx="6348548" cy="3275708"/>
          </a:xfrm>
        </p:spPr>
      </p:pic>
      <p:sp>
        <p:nvSpPr>
          <p:cNvPr id="6" name="Arrow: Down 5">
            <a:extLst>
              <a:ext uri="{FF2B5EF4-FFF2-40B4-BE49-F238E27FC236}">
                <a16:creationId xmlns:a16="http://schemas.microsoft.com/office/drawing/2014/main" id="{7BFF758D-7717-26F3-87AD-E39D0C2E7F8B}"/>
              </a:ext>
            </a:extLst>
          </p:cNvPr>
          <p:cNvSpPr/>
          <p:nvPr/>
        </p:nvSpPr>
        <p:spPr>
          <a:xfrm>
            <a:off x="4659086" y="4534507"/>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16415854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0E45-91B5-6AE4-6A03-B4379D5282BB}"/>
              </a:ext>
            </a:extLst>
          </p:cNvPr>
          <p:cNvSpPr>
            <a:spLocks noGrp="1"/>
          </p:cNvSpPr>
          <p:nvPr>
            <p:ph type="title"/>
          </p:nvPr>
        </p:nvSpPr>
        <p:spPr>
          <a:xfrm>
            <a:off x="2545473" y="796407"/>
            <a:ext cx="6649720" cy="2157984"/>
          </a:xfrm>
        </p:spPr>
        <p:txBody>
          <a:bodyPr/>
          <a:lstStyle/>
          <a:p>
            <a:r>
              <a:rPr lang="en-US" sz="3200" dirty="0"/>
              <a:t>Now you get to name your project.  Be as simple or creative as you like!!!</a:t>
            </a:r>
          </a:p>
        </p:txBody>
      </p:sp>
      <p:pic>
        <p:nvPicPr>
          <p:cNvPr id="8" name="Content Placeholder 7" descr="A screenshot of a computer&#10;&#10;Description automatically generated">
            <a:extLst>
              <a:ext uri="{FF2B5EF4-FFF2-40B4-BE49-F238E27FC236}">
                <a16:creationId xmlns:a16="http://schemas.microsoft.com/office/drawing/2014/main" id="{F44EAB22-E3FF-4284-0779-E414F9D7A2C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69969" y="2740706"/>
            <a:ext cx="8076558" cy="2573337"/>
          </a:xfrm>
        </p:spPr>
      </p:pic>
      <p:sp>
        <p:nvSpPr>
          <p:cNvPr id="6" name="Arrow: Down 5">
            <a:extLst>
              <a:ext uri="{FF2B5EF4-FFF2-40B4-BE49-F238E27FC236}">
                <a16:creationId xmlns:a16="http://schemas.microsoft.com/office/drawing/2014/main" id="{7BFF758D-7717-26F3-87AD-E39D0C2E7F8B}"/>
              </a:ext>
            </a:extLst>
          </p:cNvPr>
          <p:cNvSpPr/>
          <p:nvPr/>
        </p:nvSpPr>
        <p:spPr>
          <a:xfrm rot="16200000">
            <a:off x="1434987" y="4691262"/>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600663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0E45-91B5-6AE4-6A03-B4379D5282BB}"/>
              </a:ext>
            </a:extLst>
          </p:cNvPr>
          <p:cNvSpPr>
            <a:spLocks noGrp="1"/>
          </p:cNvSpPr>
          <p:nvPr>
            <p:ph type="title"/>
          </p:nvPr>
        </p:nvSpPr>
        <p:spPr>
          <a:xfrm>
            <a:off x="482600" y="796407"/>
            <a:ext cx="10634472" cy="2157984"/>
          </a:xfrm>
        </p:spPr>
        <p:txBody>
          <a:bodyPr/>
          <a:lstStyle/>
          <a:p>
            <a:r>
              <a:rPr lang="en-US" sz="3200" dirty="0"/>
              <a:t>Start to fill in your location of this project and the system will probably help!</a:t>
            </a:r>
          </a:p>
        </p:txBody>
      </p:sp>
      <p:pic>
        <p:nvPicPr>
          <p:cNvPr id="4" name="Picture 3" descr="A screenshot of a computer&#10;&#10;Description automatically generated">
            <a:extLst>
              <a:ext uri="{FF2B5EF4-FFF2-40B4-BE49-F238E27FC236}">
                <a16:creationId xmlns:a16="http://schemas.microsoft.com/office/drawing/2014/main" id="{7C5353E2-1DA0-9BC2-C040-B428B4D650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1300" y="2954391"/>
            <a:ext cx="11709400" cy="2550306"/>
          </a:xfrm>
          <a:prstGeom prst="rect">
            <a:avLst/>
          </a:prstGeom>
        </p:spPr>
      </p:pic>
      <p:sp>
        <p:nvSpPr>
          <p:cNvPr id="6" name="Arrow: Down 5">
            <a:extLst>
              <a:ext uri="{FF2B5EF4-FFF2-40B4-BE49-F238E27FC236}">
                <a16:creationId xmlns:a16="http://schemas.microsoft.com/office/drawing/2014/main" id="{7BFF758D-7717-26F3-87AD-E39D0C2E7F8B}"/>
              </a:ext>
            </a:extLst>
          </p:cNvPr>
          <p:cNvSpPr/>
          <p:nvPr/>
        </p:nvSpPr>
        <p:spPr>
          <a:xfrm rot="16200000">
            <a:off x="3960473" y="4959975"/>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2682217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0E45-91B5-6AE4-6A03-B4379D5282BB}"/>
              </a:ext>
            </a:extLst>
          </p:cNvPr>
          <p:cNvSpPr>
            <a:spLocks noGrp="1"/>
          </p:cNvSpPr>
          <p:nvPr>
            <p:ph type="title"/>
          </p:nvPr>
        </p:nvSpPr>
        <p:spPr>
          <a:xfrm>
            <a:off x="482600" y="796407"/>
            <a:ext cx="10634472" cy="1154313"/>
          </a:xfrm>
        </p:spPr>
        <p:txBody>
          <a:bodyPr/>
          <a:lstStyle/>
          <a:p>
            <a:pPr algn="ctr"/>
            <a:r>
              <a:rPr lang="en-US" sz="3200" dirty="0"/>
              <a:t>This address is our RM Building.  For Training only</a:t>
            </a:r>
          </a:p>
        </p:txBody>
      </p:sp>
      <p:pic>
        <p:nvPicPr>
          <p:cNvPr id="8" name="Picture 7" descr="A screenshot of a computer&#10;&#10;Description automatically generated">
            <a:extLst>
              <a:ext uri="{FF2B5EF4-FFF2-40B4-BE49-F238E27FC236}">
                <a16:creationId xmlns:a16="http://schemas.microsoft.com/office/drawing/2014/main" id="{9C59C825-4C06-616A-7CB3-52F128C41F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928" y="2080764"/>
            <a:ext cx="10042144" cy="4162315"/>
          </a:xfrm>
          <a:prstGeom prst="rect">
            <a:avLst/>
          </a:prstGeom>
        </p:spPr>
      </p:pic>
      <p:sp>
        <p:nvSpPr>
          <p:cNvPr id="6" name="Arrow: Down 5">
            <a:extLst>
              <a:ext uri="{FF2B5EF4-FFF2-40B4-BE49-F238E27FC236}">
                <a16:creationId xmlns:a16="http://schemas.microsoft.com/office/drawing/2014/main" id="{7BFF758D-7717-26F3-87AD-E39D0C2E7F8B}"/>
              </a:ext>
            </a:extLst>
          </p:cNvPr>
          <p:cNvSpPr/>
          <p:nvPr/>
        </p:nvSpPr>
        <p:spPr>
          <a:xfrm rot="16200000">
            <a:off x="4273980" y="3768635"/>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22896074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omputer&#10;&#10;Description automatically generated">
            <a:extLst>
              <a:ext uri="{FF2B5EF4-FFF2-40B4-BE49-F238E27FC236}">
                <a16:creationId xmlns:a16="http://schemas.microsoft.com/office/drawing/2014/main" id="{9C2DE333-542B-9723-06C5-08E9226CB9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14375"/>
            <a:ext cx="12192000" cy="5490422"/>
          </a:xfrm>
          <a:prstGeom prst="rect">
            <a:avLst/>
          </a:prstGeom>
        </p:spPr>
      </p:pic>
      <p:sp>
        <p:nvSpPr>
          <p:cNvPr id="7" name="TextBox 6">
            <a:extLst>
              <a:ext uri="{FF2B5EF4-FFF2-40B4-BE49-F238E27FC236}">
                <a16:creationId xmlns:a16="http://schemas.microsoft.com/office/drawing/2014/main" id="{32B69C6C-2D35-3171-6FAE-3B3BCAFD3B74}"/>
              </a:ext>
            </a:extLst>
          </p:cNvPr>
          <p:cNvSpPr txBox="1"/>
          <p:nvPr/>
        </p:nvSpPr>
        <p:spPr>
          <a:xfrm>
            <a:off x="5000625" y="3429000"/>
            <a:ext cx="6462576" cy="1323439"/>
          </a:xfrm>
          <a:prstGeom prst="rect">
            <a:avLst/>
          </a:prstGeom>
          <a:noFill/>
          <a:ln w="38100">
            <a:solidFill>
              <a:srgbClr val="FFFF00"/>
            </a:solidFill>
          </a:ln>
        </p:spPr>
        <p:txBody>
          <a:bodyPr wrap="square" rtlCol="0">
            <a:spAutoFit/>
          </a:bodyPr>
          <a:lstStyle/>
          <a:p>
            <a:r>
              <a:rPr lang="en-US" sz="2000" dirty="0"/>
              <a:t>This step is just a summary.  Check it over, when you are satisfied, click the “Finish and Create” button down below. </a:t>
            </a:r>
          </a:p>
          <a:p>
            <a:r>
              <a:rPr lang="en-US" sz="2000" dirty="0"/>
              <a:t>If you want to change something, hit the back button!</a:t>
            </a:r>
          </a:p>
        </p:txBody>
      </p:sp>
      <p:sp>
        <p:nvSpPr>
          <p:cNvPr id="6" name="Arrow: Down 5">
            <a:extLst>
              <a:ext uri="{FF2B5EF4-FFF2-40B4-BE49-F238E27FC236}">
                <a16:creationId xmlns:a16="http://schemas.microsoft.com/office/drawing/2014/main" id="{7BFF758D-7717-26F3-87AD-E39D0C2E7F8B}"/>
              </a:ext>
            </a:extLst>
          </p:cNvPr>
          <p:cNvSpPr/>
          <p:nvPr/>
        </p:nvSpPr>
        <p:spPr>
          <a:xfrm rot="17977319">
            <a:off x="9914981" y="4895459"/>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10799889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mputer screen&#10;&#10;Description automatically generated">
            <a:extLst>
              <a:ext uri="{FF2B5EF4-FFF2-40B4-BE49-F238E27FC236}">
                <a16:creationId xmlns:a16="http://schemas.microsoft.com/office/drawing/2014/main" id="{5AE5CA10-2919-DEFE-C9B9-78B656D781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74703"/>
            <a:ext cx="12192000" cy="5108543"/>
          </a:xfrm>
          <a:prstGeom prst="rect">
            <a:avLst/>
          </a:prstGeom>
        </p:spPr>
      </p:pic>
      <p:sp>
        <p:nvSpPr>
          <p:cNvPr id="6" name="Arrow: Down 5">
            <a:extLst>
              <a:ext uri="{FF2B5EF4-FFF2-40B4-BE49-F238E27FC236}">
                <a16:creationId xmlns:a16="http://schemas.microsoft.com/office/drawing/2014/main" id="{7BFF758D-7717-26F3-87AD-E39D0C2E7F8B}"/>
              </a:ext>
            </a:extLst>
          </p:cNvPr>
          <p:cNvSpPr/>
          <p:nvPr/>
        </p:nvSpPr>
        <p:spPr>
          <a:xfrm>
            <a:off x="1516108" y="1984939"/>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7" name="TextBox 6">
            <a:extLst>
              <a:ext uri="{FF2B5EF4-FFF2-40B4-BE49-F238E27FC236}">
                <a16:creationId xmlns:a16="http://schemas.microsoft.com/office/drawing/2014/main" id="{32B69C6C-2D35-3171-6FAE-3B3BCAFD3B74}"/>
              </a:ext>
            </a:extLst>
          </p:cNvPr>
          <p:cNvSpPr txBox="1"/>
          <p:nvPr/>
        </p:nvSpPr>
        <p:spPr>
          <a:xfrm>
            <a:off x="4119561" y="674703"/>
            <a:ext cx="7062243" cy="5262979"/>
          </a:xfrm>
          <a:prstGeom prst="rect">
            <a:avLst/>
          </a:prstGeom>
          <a:solidFill>
            <a:srgbClr val="FFFF00"/>
          </a:solidFill>
          <a:ln w="76200">
            <a:solidFill>
              <a:srgbClr val="FF0000"/>
            </a:solidFill>
          </a:ln>
        </p:spPr>
        <p:txBody>
          <a:bodyPr wrap="square" rtlCol="0">
            <a:spAutoFit/>
          </a:bodyPr>
          <a:lstStyle/>
          <a:p>
            <a:r>
              <a:rPr lang="en-US" sz="2400" dirty="0"/>
              <a:t>Here we are needing you to assign your roles.  You can assign yourself as applicant and owner.  You can also add site supervisors, builders, engineers, </a:t>
            </a:r>
            <a:r>
              <a:rPr lang="en-US" sz="2400" dirty="0" err="1"/>
              <a:t>etc</a:t>
            </a:r>
            <a:r>
              <a:rPr lang="en-US" sz="2400" dirty="0"/>
              <a:t> and whoever you want to be included in your building project.  For example, if you have a framer that you need to keep updated on the process of the build, you can invite them, they will receive an email to accept the invite, once they accept it, they will get all notifications about the project.</a:t>
            </a:r>
          </a:p>
          <a:p>
            <a:r>
              <a:rPr lang="en-US" sz="2400" b="1" dirty="0"/>
              <a:t>IMPORTANT</a:t>
            </a:r>
            <a:r>
              <a:rPr lang="en-US" sz="2400" dirty="0"/>
              <a:t>… All your invites </a:t>
            </a:r>
            <a:r>
              <a:rPr lang="en-US" sz="2400" b="1" i="1" dirty="0"/>
              <a:t>will have access </a:t>
            </a:r>
            <a:r>
              <a:rPr lang="en-US" sz="2400" dirty="0"/>
              <a:t>to your project for scheduling inspections, inspection reports, and files!  Please be mindful of that when inviting!</a:t>
            </a:r>
          </a:p>
          <a:p>
            <a:r>
              <a:rPr lang="en-US" sz="2400" dirty="0"/>
              <a:t> </a:t>
            </a:r>
            <a:r>
              <a:rPr lang="en-US" sz="1400" dirty="0"/>
              <a:t>You can limit access or remove them if you change your mind or change contractors etc.</a:t>
            </a:r>
            <a:endParaRPr lang="en-US" sz="2400" dirty="0"/>
          </a:p>
        </p:txBody>
      </p:sp>
      <p:sp>
        <p:nvSpPr>
          <p:cNvPr id="4" name="Arrow: Down 3">
            <a:extLst>
              <a:ext uri="{FF2B5EF4-FFF2-40B4-BE49-F238E27FC236}">
                <a16:creationId xmlns:a16="http://schemas.microsoft.com/office/drawing/2014/main" id="{FC4C92E5-452F-26FE-FBEE-AD0DA2827A85}"/>
              </a:ext>
            </a:extLst>
          </p:cNvPr>
          <p:cNvSpPr/>
          <p:nvPr/>
        </p:nvSpPr>
        <p:spPr>
          <a:xfrm rot="5400000">
            <a:off x="2894033" y="2845114"/>
            <a:ext cx="322217" cy="2128837"/>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8" name="TextBox 7">
            <a:extLst>
              <a:ext uri="{FF2B5EF4-FFF2-40B4-BE49-F238E27FC236}">
                <a16:creationId xmlns:a16="http://schemas.microsoft.com/office/drawing/2014/main" id="{8B58BD8C-DDF5-0C9F-185D-D7DB02435205}"/>
              </a:ext>
            </a:extLst>
          </p:cNvPr>
          <p:cNvSpPr txBox="1"/>
          <p:nvPr/>
        </p:nvSpPr>
        <p:spPr>
          <a:xfrm>
            <a:off x="1838325" y="1759131"/>
            <a:ext cx="1941195" cy="523220"/>
          </a:xfrm>
          <a:prstGeom prst="rect">
            <a:avLst/>
          </a:prstGeom>
          <a:noFill/>
          <a:ln w="38100">
            <a:solidFill>
              <a:srgbClr val="FFFF00"/>
            </a:solidFill>
          </a:ln>
        </p:spPr>
        <p:txBody>
          <a:bodyPr wrap="square" rtlCol="0">
            <a:spAutoFit/>
          </a:bodyPr>
          <a:lstStyle/>
          <a:p>
            <a:r>
              <a:rPr lang="en-US" sz="1400" b="1" dirty="0"/>
              <a:t>Must assign property owner and applicant</a:t>
            </a:r>
          </a:p>
        </p:txBody>
      </p:sp>
    </p:spTree>
    <p:extLst>
      <p:ext uri="{BB962C8B-B14F-4D97-AF65-F5344CB8AC3E}">
        <p14:creationId xmlns:p14="http://schemas.microsoft.com/office/powerpoint/2010/main" val="9997854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58E44-96BB-DB07-2566-A09CBA0B24BD}"/>
              </a:ext>
            </a:extLst>
          </p:cNvPr>
          <p:cNvSpPr>
            <a:spLocks noGrp="1"/>
          </p:cNvSpPr>
          <p:nvPr>
            <p:ph type="title"/>
          </p:nvPr>
        </p:nvSpPr>
        <p:spPr>
          <a:xfrm>
            <a:off x="482600" y="691992"/>
            <a:ext cx="10634472" cy="1702865"/>
          </a:xfrm>
        </p:spPr>
        <p:txBody>
          <a:bodyPr/>
          <a:lstStyle/>
          <a:p>
            <a:r>
              <a:rPr lang="en-US" sz="4000" dirty="0"/>
              <a:t>Under </a:t>
            </a:r>
            <a:r>
              <a:rPr lang="en-US" sz="3600" dirty="0"/>
              <a:t>Application</a:t>
            </a:r>
            <a:r>
              <a:rPr lang="en-US" sz="4000" dirty="0"/>
              <a:t> Forms there are a few simple questions to fill out, then click “NEXT FORM”</a:t>
            </a:r>
          </a:p>
        </p:txBody>
      </p:sp>
      <p:pic>
        <p:nvPicPr>
          <p:cNvPr id="5" name="Content Placeholder 4" descr="A screenshot of a computer&#10;&#10;Description automatically generated">
            <a:extLst>
              <a:ext uri="{FF2B5EF4-FFF2-40B4-BE49-F238E27FC236}">
                <a16:creationId xmlns:a16="http://schemas.microsoft.com/office/drawing/2014/main" id="{9B431AA0-0F78-C5BE-C8B4-46C6814D108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940347" y="2542903"/>
            <a:ext cx="8311305" cy="3623105"/>
          </a:xfrm>
        </p:spPr>
      </p:pic>
      <p:sp>
        <p:nvSpPr>
          <p:cNvPr id="6" name="Arrow: Down 5">
            <a:extLst>
              <a:ext uri="{FF2B5EF4-FFF2-40B4-BE49-F238E27FC236}">
                <a16:creationId xmlns:a16="http://schemas.microsoft.com/office/drawing/2014/main" id="{D0E560B0-0851-CF7A-B7B4-DE03556D968B}"/>
              </a:ext>
            </a:extLst>
          </p:cNvPr>
          <p:cNvSpPr/>
          <p:nvPr/>
        </p:nvSpPr>
        <p:spPr>
          <a:xfrm rot="16200000">
            <a:off x="1779238" y="4557778"/>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7" name="Arrow: Down 6">
            <a:extLst>
              <a:ext uri="{FF2B5EF4-FFF2-40B4-BE49-F238E27FC236}">
                <a16:creationId xmlns:a16="http://schemas.microsoft.com/office/drawing/2014/main" id="{B9314BF6-3709-89F3-B95D-F2CE7C5BB6B2}"/>
              </a:ext>
            </a:extLst>
          </p:cNvPr>
          <p:cNvSpPr/>
          <p:nvPr/>
        </p:nvSpPr>
        <p:spPr>
          <a:xfrm rot="16200000">
            <a:off x="1790635" y="5302361"/>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4828107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58E44-96BB-DB07-2566-A09CBA0B24BD}"/>
              </a:ext>
            </a:extLst>
          </p:cNvPr>
          <p:cNvSpPr>
            <a:spLocks noGrp="1"/>
          </p:cNvSpPr>
          <p:nvPr>
            <p:ph type="title"/>
          </p:nvPr>
        </p:nvSpPr>
        <p:spPr>
          <a:xfrm>
            <a:off x="449725" y="519998"/>
            <a:ext cx="10634472" cy="1702865"/>
          </a:xfrm>
        </p:spPr>
        <p:txBody>
          <a:bodyPr/>
          <a:lstStyle/>
          <a:p>
            <a:r>
              <a:rPr lang="en-US" sz="4000" dirty="0"/>
              <a:t>Again, Residential Construction, there are a few simple questions to fill out, then click CLOSE FORMS AND GO TO WORKPLACE</a:t>
            </a:r>
          </a:p>
        </p:txBody>
      </p:sp>
      <p:pic>
        <p:nvPicPr>
          <p:cNvPr id="9" name="Content Placeholder 8" descr="A screenshot of a computer&#10;&#10;Description automatically generated">
            <a:extLst>
              <a:ext uri="{FF2B5EF4-FFF2-40B4-BE49-F238E27FC236}">
                <a16:creationId xmlns:a16="http://schemas.microsoft.com/office/drawing/2014/main" id="{09BBFBFC-E55B-4F96-D74B-9ED1220A7D7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53634" y="2394857"/>
            <a:ext cx="10738252" cy="3614057"/>
          </a:xfrm>
        </p:spPr>
      </p:pic>
      <p:sp>
        <p:nvSpPr>
          <p:cNvPr id="6" name="Arrow: Down 5">
            <a:extLst>
              <a:ext uri="{FF2B5EF4-FFF2-40B4-BE49-F238E27FC236}">
                <a16:creationId xmlns:a16="http://schemas.microsoft.com/office/drawing/2014/main" id="{D0E560B0-0851-CF7A-B7B4-DE03556D968B}"/>
              </a:ext>
            </a:extLst>
          </p:cNvPr>
          <p:cNvSpPr/>
          <p:nvPr/>
        </p:nvSpPr>
        <p:spPr>
          <a:xfrm rot="16200000">
            <a:off x="3923532" y="4849173"/>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7" name="Arrow: Down 6">
            <a:extLst>
              <a:ext uri="{FF2B5EF4-FFF2-40B4-BE49-F238E27FC236}">
                <a16:creationId xmlns:a16="http://schemas.microsoft.com/office/drawing/2014/main" id="{B9314BF6-3709-89F3-B95D-F2CE7C5BB6B2}"/>
              </a:ext>
            </a:extLst>
          </p:cNvPr>
          <p:cNvSpPr/>
          <p:nvPr/>
        </p:nvSpPr>
        <p:spPr>
          <a:xfrm rot="16200000">
            <a:off x="639005" y="4849174"/>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10" name="Arrow: Down 9">
            <a:extLst>
              <a:ext uri="{FF2B5EF4-FFF2-40B4-BE49-F238E27FC236}">
                <a16:creationId xmlns:a16="http://schemas.microsoft.com/office/drawing/2014/main" id="{46099CFB-B23E-5721-8172-FEDD67459A33}"/>
              </a:ext>
            </a:extLst>
          </p:cNvPr>
          <p:cNvSpPr/>
          <p:nvPr/>
        </p:nvSpPr>
        <p:spPr>
          <a:xfrm rot="16200000">
            <a:off x="7241648" y="4849172"/>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11" name="Arrow: Down 10">
            <a:extLst>
              <a:ext uri="{FF2B5EF4-FFF2-40B4-BE49-F238E27FC236}">
                <a16:creationId xmlns:a16="http://schemas.microsoft.com/office/drawing/2014/main" id="{3C587B60-A2D9-A781-6C26-2752D201E57C}"/>
              </a:ext>
            </a:extLst>
          </p:cNvPr>
          <p:cNvSpPr/>
          <p:nvPr/>
        </p:nvSpPr>
        <p:spPr>
          <a:xfrm rot="16200000">
            <a:off x="639005" y="5515378"/>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12" name="Arrow: Down 11">
            <a:extLst>
              <a:ext uri="{FF2B5EF4-FFF2-40B4-BE49-F238E27FC236}">
                <a16:creationId xmlns:a16="http://schemas.microsoft.com/office/drawing/2014/main" id="{51951568-D7DF-EDBA-B213-EC5590E07A4B}"/>
              </a:ext>
            </a:extLst>
          </p:cNvPr>
          <p:cNvSpPr/>
          <p:nvPr/>
        </p:nvSpPr>
        <p:spPr>
          <a:xfrm rot="16200000">
            <a:off x="5758252" y="5513875"/>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13" name="TextBox 12">
            <a:extLst>
              <a:ext uri="{FF2B5EF4-FFF2-40B4-BE49-F238E27FC236}">
                <a16:creationId xmlns:a16="http://schemas.microsoft.com/office/drawing/2014/main" id="{49E0DAC3-7CAF-7DB0-8E7E-64ADA0D967EF}"/>
              </a:ext>
            </a:extLst>
          </p:cNvPr>
          <p:cNvSpPr txBox="1"/>
          <p:nvPr/>
        </p:nvSpPr>
        <p:spPr>
          <a:xfrm>
            <a:off x="9649097" y="4676349"/>
            <a:ext cx="1637212" cy="954107"/>
          </a:xfrm>
          <a:prstGeom prst="rect">
            <a:avLst/>
          </a:prstGeom>
          <a:noFill/>
          <a:ln w="38100">
            <a:solidFill>
              <a:srgbClr val="FF0000"/>
            </a:solidFill>
          </a:ln>
        </p:spPr>
        <p:txBody>
          <a:bodyPr wrap="square" rtlCol="0">
            <a:spAutoFit/>
          </a:bodyPr>
          <a:lstStyle/>
          <a:p>
            <a:r>
              <a:rPr lang="en-US" sz="1400" dirty="0">
                <a:solidFill>
                  <a:srgbClr val="FF0000"/>
                </a:solidFill>
              </a:rPr>
              <a:t>HINT: you can pick between Square Feet and Square Meters!!!</a:t>
            </a:r>
          </a:p>
        </p:txBody>
      </p:sp>
      <p:sp>
        <p:nvSpPr>
          <p:cNvPr id="14" name="Arrow: Down 13">
            <a:extLst>
              <a:ext uri="{FF2B5EF4-FFF2-40B4-BE49-F238E27FC236}">
                <a16:creationId xmlns:a16="http://schemas.microsoft.com/office/drawing/2014/main" id="{CD99A63F-D99F-28D6-BF42-8B7D83480DCA}"/>
              </a:ext>
            </a:extLst>
          </p:cNvPr>
          <p:cNvSpPr/>
          <p:nvPr/>
        </p:nvSpPr>
        <p:spPr>
          <a:xfrm rot="10800000">
            <a:off x="10306594" y="4379186"/>
            <a:ext cx="322217" cy="304799"/>
          </a:xfrm>
          <a:prstGeom prst="downArrow">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8424739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58E44-96BB-DB07-2566-A09CBA0B24BD}"/>
              </a:ext>
            </a:extLst>
          </p:cNvPr>
          <p:cNvSpPr>
            <a:spLocks noGrp="1"/>
          </p:cNvSpPr>
          <p:nvPr>
            <p:ph type="title"/>
          </p:nvPr>
        </p:nvSpPr>
        <p:spPr>
          <a:xfrm>
            <a:off x="539931" y="618663"/>
            <a:ext cx="10794855" cy="1549771"/>
          </a:xfrm>
        </p:spPr>
        <p:txBody>
          <a:bodyPr/>
          <a:lstStyle/>
          <a:p>
            <a:r>
              <a:rPr lang="en-US" sz="3600" dirty="0"/>
              <a:t>Check out the lines in </a:t>
            </a:r>
            <a:r>
              <a:rPr lang="en-US" sz="3600" b="1" dirty="0">
                <a:solidFill>
                  <a:srgbClr val="FF0000"/>
                </a:solidFill>
              </a:rPr>
              <a:t>RED</a:t>
            </a:r>
            <a:r>
              <a:rPr lang="en-US" sz="3600" dirty="0">
                <a:solidFill>
                  <a:srgbClr val="FF0000"/>
                </a:solidFill>
              </a:rPr>
              <a:t>, </a:t>
            </a:r>
            <a:r>
              <a:rPr lang="en-US" sz="3600" dirty="0"/>
              <a:t>this means that the required documents have yet to be downloaded.  </a:t>
            </a:r>
          </a:p>
        </p:txBody>
      </p:sp>
      <p:pic>
        <p:nvPicPr>
          <p:cNvPr id="13" name="Picture 12" descr="A screenshot of a computer&#10;&#10;Description automatically generated">
            <a:extLst>
              <a:ext uri="{FF2B5EF4-FFF2-40B4-BE49-F238E27FC236}">
                <a16:creationId xmlns:a16="http://schemas.microsoft.com/office/drawing/2014/main" id="{031367E7-F41B-82EC-C51D-14A0DF5298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132" y="2089659"/>
            <a:ext cx="12192000" cy="4239551"/>
          </a:xfrm>
          <a:prstGeom prst="rect">
            <a:avLst/>
          </a:prstGeom>
        </p:spPr>
      </p:pic>
      <p:sp>
        <p:nvSpPr>
          <p:cNvPr id="6" name="Arrow: Down 5">
            <a:extLst>
              <a:ext uri="{FF2B5EF4-FFF2-40B4-BE49-F238E27FC236}">
                <a16:creationId xmlns:a16="http://schemas.microsoft.com/office/drawing/2014/main" id="{D0E560B0-0851-CF7A-B7B4-DE03556D968B}"/>
              </a:ext>
            </a:extLst>
          </p:cNvPr>
          <p:cNvSpPr/>
          <p:nvPr/>
        </p:nvSpPr>
        <p:spPr>
          <a:xfrm rot="16200000">
            <a:off x="226423" y="3157532"/>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7" name="Arrow: Down 6">
            <a:extLst>
              <a:ext uri="{FF2B5EF4-FFF2-40B4-BE49-F238E27FC236}">
                <a16:creationId xmlns:a16="http://schemas.microsoft.com/office/drawing/2014/main" id="{B9314BF6-3709-89F3-B95D-F2CE7C5BB6B2}"/>
              </a:ext>
            </a:extLst>
          </p:cNvPr>
          <p:cNvSpPr/>
          <p:nvPr/>
        </p:nvSpPr>
        <p:spPr>
          <a:xfrm>
            <a:off x="6204859" y="2814220"/>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14" name="Arrow: Down 13">
            <a:extLst>
              <a:ext uri="{FF2B5EF4-FFF2-40B4-BE49-F238E27FC236}">
                <a16:creationId xmlns:a16="http://schemas.microsoft.com/office/drawing/2014/main" id="{1E53CAC9-364D-BADB-949D-F05371AF7823}"/>
              </a:ext>
            </a:extLst>
          </p:cNvPr>
          <p:cNvSpPr/>
          <p:nvPr/>
        </p:nvSpPr>
        <p:spPr>
          <a:xfrm>
            <a:off x="3313931" y="2767828"/>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15" name="Title 1">
            <a:extLst>
              <a:ext uri="{FF2B5EF4-FFF2-40B4-BE49-F238E27FC236}">
                <a16:creationId xmlns:a16="http://schemas.microsoft.com/office/drawing/2014/main" id="{34769948-B78C-CDDF-8D8D-291282B86892}"/>
              </a:ext>
            </a:extLst>
          </p:cNvPr>
          <p:cNvSpPr txBox="1">
            <a:spLocks/>
          </p:cNvSpPr>
          <p:nvPr/>
        </p:nvSpPr>
        <p:spPr>
          <a:xfrm>
            <a:off x="778764" y="4833257"/>
            <a:ext cx="10634472" cy="1332751"/>
          </a:xfrm>
          <a:prstGeom prst="rect">
            <a:avLst/>
          </a:prstGeom>
          <a:solidFill>
            <a:schemeClr val="bg1"/>
          </a:solidFill>
          <a:ln w="38100">
            <a:solidFill>
              <a:srgbClr val="FFFF00"/>
            </a:solidFill>
          </a:ln>
        </p:spPr>
        <p:txBody>
          <a:bodyPr vert="horz" lIns="91440" tIns="45720" rIns="91440" bIns="45720" rtlCol="0" anchor="ctr">
            <a:noAutofit/>
          </a:bodyPr>
          <a:lstStyle>
            <a:lvl1pPr algn="l" defTabSz="914400" rtl="0" eaLnBrk="1" latinLnBrk="0" hangingPunct="1">
              <a:lnSpc>
                <a:spcPct val="100000"/>
              </a:lnSpc>
              <a:spcBef>
                <a:spcPct val="0"/>
              </a:spcBef>
              <a:buNone/>
              <a:defRPr sz="6600" kern="1200">
                <a:solidFill>
                  <a:schemeClr val="tx1"/>
                </a:solidFill>
                <a:latin typeface="+mj-lt"/>
                <a:ea typeface="+mj-ea"/>
                <a:cs typeface="+mj-cs"/>
              </a:defRPr>
            </a:lvl1pPr>
          </a:lstStyle>
          <a:p>
            <a:r>
              <a:rPr lang="en-US" sz="2800" dirty="0"/>
              <a:t>You can drag and drop your files and then assign a Type as to what the file is for. </a:t>
            </a:r>
            <a:r>
              <a:rPr lang="en-US" sz="1400" dirty="0"/>
              <a:t>(For example, </a:t>
            </a:r>
            <a:r>
              <a:rPr lang="en-US" sz="1200" dirty="0"/>
              <a:t>your</a:t>
            </a:r>
            <a:r>
              <a:rPr lang="en-US" sz="1400" dirty="0"/>
              <a:t> stamped house plans would be your Professional Engineer Sealed Building Plans)</a:t>
            </a:r>
            <a:endParaRPr lang="en-US" sz="2800" dirty="0"/>
          </a:p>
        </p:txBody>
      </p:sp>
    </p:spTree>
    <p:extLst>
      <p:ext uri="{BB962C8B-B14F-4D97-AF65-F5344CB8AC3E}">
        <p14:creationId xmlns:p14="http://schemas.microsoft.com/office/powerpoint/2010/main" val="6211084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58E44-96BB-DB07-2566-A09CBA0B24BD}"/>
              </a:ext>
            </a:extLst>
          </p:cNvPr>
          <p:cNvSpPr>
            <a:spLocks noGrp="1"/>
          </p:cNvSpPr>
          <p:nvPr>
            <p:ph type="title"/>
          </p:nvPr>
        </p:nvSpPr>
        <p:spPr>
          <a:xfrm>
            <a:off x="539931" y="618663"/>
            <a:ext cx="10794855" cy="1549771"/>
          </a:xfrm>
        </p:spPr>
        <p:txBody>
          <a:bodyPr/>
          <a:lstStyle/>
          <a:p>
            <a:r>
              <a:rPr lang="en-US" sz="3600" dirty="0"/>
              <a:t>See how the Bar turned </a:t>
            </a:r>
            <a:r>
              <a:rPr lang="en-US" sz="3600" dirty="0">
                <a:solidFill>
                  <a:srgbClr val="00B050"/>
                </a:solidFill>
              </a:rPr>
              <a:t>Green</a:t>
            </a:r>
            <a:r>
              <a:rPr lang="en-US" sz="3600" dirty="0"/>
              <a:t> when file uploaded!</a:t>
            </a:r>
          </a:p>
        </p:txBody>
      </p:sp>
      <p:pic>
        <p:nvPicPr>
          <p:cNvPr id="4" name="Picture 3" descr="A screenshot of a computer&#10;&#10;Description automatically generated">
            <a:extLst>
              <a:ext uri="{FF2B5EF4-FFF2-40B4-BE49-F238E27FC236}">
                <a16:creationId xmlns:a16="http://schemas.microsoft.com/office/drawing/2014/main" id="{3D7A1BD8-4EED-E9EB-5573-CC21F448E0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10" y="2019694"/>
            <a:ext cx="12192000" cy="4838306"/>
          </a:xfrm>
          <a:prstGeom prst="rect">
            <a:avLst/>
          </a:prstGeom>
        </p:spPr>
      </p:pic>
      <p:sp>
        <p:nvSpPr>
          <p:cNvPr id="14" name="Arrow: Down 13">
            <a:extLst>
              <a:ext uri="{FF2B5EF4-FFF2-40B4-BE49-F238E27FC236}">
                <a16:creationId xmlns:a16="http://schemas.microsoft.com/office/drawing/2014/main" id="{1E53CAC9-364D-BADB-949D-F05371AF7823}"/>
              </a:ext>
            </a:extLst>
          </p:cNvPr>
          <p:cNvSpPr/>
          <p:nvPr/>
        </p:nvSpPr>
        <p:spPr>
          <a:xfrm>
            <a:off x="3139441" y="2743001"/>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6" name="Arrow: Down 5">
            <a:extLst>
              <a:ext uri="{FF2B5EF4-FFF2-40B4-BE49-F238E27FC236}">
                <a16:creationId xmlns:a16="http://schemas.microsoft.com/office/drawing/2014/main" id="{D0E560B0-0851-CF7A-B7B4-DE03556D968B}"/>
              </a:ext>
            </a:extLst>
          </p:cNvPr>
          <p:cNvSpPr/>
          <p:nvPr/>
        </p:nvSpPr>
        <p:spPr>
          <a:xfrm rot="16200000">
            <a:off x="-17419" y="3115492"/>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7" name="Arrow: Down 6">
            <a:extLst>
              <a:ext uri="{FF2B5EF4-FFF2-40B4-BE49-F238E27FC236}">
                <a16:creationId xmlns:a16="http://schemas.microsoft.com/office/drawing/2014/main" id="{B9314BF6-3709-89F3-B95D-F2CE7C5BB6B2}"/>
              </a:ext>
            </a:extLst>
          </p:cNvPr>
          <p:cNvSpPr/>
          <p:nvPr/>
        </p:nvSpPr>
        <p:spPr>
          <a:xfrm rot="7845515">
            <a:off x="2674980" y="4604824"/>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15" name="Title 1">
            <a:extLst>
              <a:ext uri="{FF2B5EF4-FFF2-40B4-BE49-F238E27FC236}">
                <a16:creationId xmlns:a16="http://schemas.microsoft.com/office/drawing/2014/main" id="{34769948-B78C-CDDF-8D8D-291282B86892}"/>
              </a:ext>
            </a:extLst>
          </p:cNvPr>
          <p:cNvSpPr txBox="1">
            <a:spLocks/>
          </p:cNvSpPr>
          <p:nvPr/>
        </p:nvSpPr>
        <p:spPr>
          <a:xfrm>
            <a:off x="2934789" y="4839417"/>
            <a:ext cx="8133806" cy="1332751"/>
          </a:xfrm>
          <a:prstGeom prst="rect">
            <a:avLst/>
          </a:prstGeom>
          <a:solidFill>
            <a:schemeClr val="bg1"/>
          </a:solidFill>
          <a:ln w="38100">
            <a:solidFill>
              <a:srgbClr val="FFFF00"/>
            </a:solidFill>
          </a:ln>
        </p:spPr>
        <p:txBody>
          <a:bodyPr vert="horz" lIns="91440" tIns="45720" rIns="91440" bIns="45720" rtlCol="0" anchor="ctr">
            <a:noAutofit/>
          </a:bodyPr>
          <a:lstStyle>
            <a:lvl1pPr algn="l" defTabSz="914400" rtl="0" eaLnBrk="1" latinLnBrk="0" hangingPunct="1">
              <a:lnSpc>
                <a:spcPct val="100000"/>
              </a:lnSpc>
              <a:spcBef>
                <a:spcPct val="0"/>
              </a:spcBef>
              <a:buNone/>
              <a:defRPr sz="6600" kern="1200">
                <a:solidFill>
                  <a:schemeClr val="tx1"/>
                </a:solidFill>
                <a:latin typeface="+mj-lt"/>
                <a:ea typeface="+mj-ea"/>
                <a:cs typeface="+mj-cs"/>
              </a:defRPr>
            </a:lvl1pPr>
          </a:lstStyle>
          <a:p>
            <a:r>
              <a:rPr lang="en-US" sz="2800" dirty="0"/>
              <a:t>When site plan is assigned, click on Done, then the Bar in front of the Site Plan Tab will turn Green</a:t>
            </a:r>
          </a:p>
        </p:txBody>
      </p:sp>
    </p:spTree>
    <p:extLst>
      <p:ext uri="{BB962C8B-B14F-4D97-AF65-F5344CB8AC3E}">
        <p14:creationId xmlns:p14="http://schemas.microsoft.com/office/powerpoint/2010/main" val="23203633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0E45-91B5-6AE4-6A03-B4379D5282BB}"/>
              </a:ext>
            </a:extLst>
          </p:cNvPr>
          <p:cNvSpPr>
            <a:spLocks noGrp="1"/>
          </p:cNvSpPr>
          <p:nvPr>
            <p:ph type="title"/>
          </p:nvPr>
        </p:nvSpPr>
        <p:spPr>
          <a:xfrm>
            <a:off x="2353145" y="607091"/>
            <a:ext cx="6571162" cy="1399032"/>
          </a:xfrm>
        </p:spPr>
        <p:txBody>
          <a:bodyPr/>
          <a:lstStyle/>
          <a:p>
            <a:r>
              <a:rPr lang="en-US" sz="3200" dirty="0"/>
              <a:t>You are almost there!!!   Click the </a:t>
            </a:r>
            <a:br>
              <a:rPr lang="en-US" sz="3200" dirty="0"/>
            </a:br>
            <a:r>
              <a:rPr lang="en-US" sz="3200" dirty="0"/>
              <a:t>SIGN OFF APPLICATION button.</a:t>
            </a:r>
          </a:p>
        </p:txBody>
      </p:sp>
      <p:sp>
        <p:nvSpPr>
          <p:cNvPr id="6" name="Arrow: Down 5">
            <a:extLst>
              <a:ext uri="{FF2B5EF4-FFF2-40B4-BE49-F238E27FC236}">
                <a16:creationId xmlns:a16="http://schemas.microsoft.com/office/drawing/2014/main" id="{7BFF758D-7717-26F3-87AD-E39D0C2E7F8B}"/>
              </a:ext>
            </a:extLst>
          </p:cNvPr>
          <p:cNvSpPr/>
          <p:nvPr/>
        </p:nvSpPr>
        <p:spPr>
          <a:xfrm rot="10800000">
            <a:off x="2086565" y="5246594"/>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10" name="Arrow: Down 9">
            <a:extLst>
              <a:ext uri="{FF2B5EF4-FFF2-40B4-BE49-F238E27FC236}">
                <a16:creationId xmlns:a16="http://schemas.microsoft.com/office/drawing/2014/main" id="{33CD0482-B5FC-4E22-F668-CE0368D4835F}"/>
              </a:ext>
            </a:extLst>
          </p:cNvPr>
          <p:cNvSpPr/>
          <p:nvPr/>
        </p:nvSpPr>
        <p:spPr>
          <a:xfrm rot="10800000">
            <a:off x="5638727" y="5246593"/>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
        <p:nvSpPr>
          <p:cNvPr id="11" name="Arrow: Down 10">
            <a:extLst>
              <a:ext uri="{FF2B5EF4-FFF2-40B4-BE49-F238E27FC236}">
                <a16:creationId xmlns:a16="http://schemas.microsoft.com/office/drawing/2014/main" id="{2921FA22-A25C-4D16-B492-58F7BE66E4E6}"/>
              </a:ext>
            </a:extLst>
          </p:cNvPr>
          <p:cNvSpPr/>
          <p:nvPr/>
        </p:nvSpPr>
        <p:spPr>
          <a:xfrm rot="10800000">
            <a:off x="9157925" y="5246594"/>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pic>
        <p:nvPicPr>
          <p:cNvPr id="18" name="Picture 17" descr="A screenshot of a computer&#10;&#10;Description automatically generated">
            <a:extLst>
              <a:ext uri="{FF2B5EF4-FFF2-40B4-BE49-F238E27FC236}">
                <a16:creationId xmlns:a16="http://schemas.microsoft.com/office/drawing/2014/main" id="{4D2F4B9E-CD7E-CC49-7368-1E8EC53B82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928" y="1961871"/>
            <a:ext cx="9649954" cy="4407751"/>
          </a:xfrm>
          <a:prstGeom prst="rect">
            <a:avLst/>
          </a:prstGeom>
        </p:spPr>
      </p:pic>
      <p:sp>
        <p:nvSpPr>
          <p:cNvPr id="22" name="Arrow: Down 21">
            <a:extLst>
              <a:ext uri="{FF2B5EF4-FFF2-40B4-BE49-F238E27FC236}">
                <a16:creationId xmlns:a16="http://schemas.microsoft.com/office/drawing/2014/main" id="{BA780532-F0A3-7B8C-4492-055EFB5D6B2E}"/>
              </a:ext>
            </a:extLst>
          </p:cNvPr>
          <p:cNvSpPr/>
          <p:nvPr/>
        </p:nvSpPr>
        <p:spPr>
          <a:xfrm>
            <a:off x="9845360" y="1793939"/>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9767432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0E45-91B5-6AE4-6A03-B4379D5282BB}"/>
              </a:ext>
            </a:extLst>
          </p:cNvPr>
          <p:cNvSpPr>
            <a:spLocks noGrp="1"/>
          </p:cNvSpPr>
          <p:nvPr>
            <p:ph type="title"/>
          </p:nvPr>
        </p:nvSpPr>
        <p:spPr>
          <a:xfrm>
            <a:off x="2353145" y="607091"/>
            <a:ext cx="6571162" cy="1399032"/>
          </a:xfrm>
        </p:spPr>
        <p:txBody>
          <a:bodyPr/>
          <a:lstStyle/>
          <a:p>
            <a:r>
              <a:rPr lang="en-US" sz="3200" dirty="0"/>
              <a:t>Officially sign off for the applicant and Property Owner.</a:t>
            </a:r>
          </a:p>
        </p:txBody>
      </p:sp>
      <p:pic>
        <p:nvPicPr>
          <p:cNvPr id="9" name="Picture 8" descr="A text on a white background&#10;&#10;Description automatically generated">
            <a:extLst>
              <a:ext uri="{FF2B5EF4-FFF2-40B4-BE49-F238E27FC236}">
                <a16:creationId xmlns:a16="http://schemas.microsoft.com/office/drawing/2014/main" id="{FF8968C8-53ED-4918-B50D-AB58066C71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98738"/>
            <a:ext cx="12192000" cy="3833706"/>
          </a:xfrm>
          <a:prstGeom prst="rect">
            <a:avLst/>
          </a:prstGeom>
        </p:spPr>
      </p:pic>
      <p:sp>
        <p:nvSpPr>
          <p:cNvPr id="22" name="Arrow: Down 21">
            <a:extLst>
              <a:ext uri="{FF2B5EF4-FFF2-40B4-BE49-F238E27FC236}">
                <a16:creationId xmlns:a16="http://schemas.microsoft.com/office/drawing/2014/main" id="{BA780532-F0A3-7B8C-4492-055EFB5D6B2E}"/>
              </a:ext>
            </a:extLst>
          </p:cNvPr>
          <p:cNvSpPr/>
          <p:nvPr/>
        </p:nvSpPr>
        <p:spPr>
          <a:xfrm rot="5400000">
            <a:off x="1258708" y="5373163"/>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635811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0E45-91B5-6AE4-6A03-B4379D5282BB}"/>
              </a:ext>
            </a:extLst>
          </p:cNvPr>
          <p:cNvSpPr>
            <a:spLocks noGrp="1"/>
          </p:cNvSpPr>
          <p:nvPr>
            <p:ph type="title"/>
          </p:nvPr>
        </p:nvSpPr>
        <p:spPr>
          <a:xfrm>
            <a:off x="1706880" y="607091"/>
            <a:ext cx="8697883" cy="2031606"/>
          </a:xfrm>
        </p:spPr>
        <p:txBody>
          <a:bodyPr/>
          <a:lstStyle/>
          <a:p>
            <a:r>
              <a:rPr lang="en-US" sz="3200" dirty="0"/>
              <a:t>Don’t forget to </a:t>
            </a:r>
            <a:r>
              <a:rPr lang="en-US" sz="3600" b="1" dirty="0"/>
              <a:t>SUBMIT</a:t>
            </a:r>
            <a:r>
              <a:rPr lang="en-US" sz="3200" dirty="0"/>
              <a:t> the application.  </a:t>
            </a:r>
            <a:br>
              <a:rPr lang="en-US" sz="3200" dirty="0"/>
            </a:br>
            <a:r>
              <a:rPr lang="en-US" sz="3200" dirty="0"/>
              <a:t>Check your emails for updates and notices.  Please make sure to check your junk folder!!</a:t>
            </a:r>
          </a:p>
        </p:txBody>
      </p:sp>
      <p:pic>
        <p:nvPicPr>
          <p:cNvPr id="4" name="Picture 3" descr="A screenshot of a computer&#10;&#10;Description automatically generated">
            <a:extLst>
              <a:ext uri="{FF2B5EF4-FFF2-40B4-BE49-F238E27FC236}">
                <a16:creationId xmlns:a16="http://schemas.microsoft.com/office/drawing/2014/main" id="{12BD0424-E8BF-AFA8-D213-225369B76F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891" y="2968840"/>
            <a:ext cx="11382103" cy="3372248"/>
          </a:xfrm>
          <a:prstGeom prst="rect">
            <a:avLst/>
          </a:prstGeom>
        </p:spPr>
      </p:pic>
      <p:sp>
        <p:nvSpPr>
          <p:cNvPr id="22" name="Arrow: Down 21">
            <a:extLst>
              <a:ext uri="{FF2B5EF4-FFF2-40B4-BE49-F238E27FC236}">
                <a16:creationId xmlns:a16="http://schemas.microsoft.com/office/drawing/2014/main" id="{BA780532-F0A3-7B8C-4492-055EFB5D6B2E}"/>
              </a:ext>
            </a:extLst>
          </p:cNvPr>
          <p:cNvSpPr/>
          <p:nvPr/>
        </p:nvSpPr>
        <p:spPr>
          <a:xfrm rot="10800000">
            <a:off x="10404764" y="3968931"/>
            <a:ext cx="322217" cy="304799"/>
          </a:xfrm>
          <a:prstGeom prst="down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highlight>
                <a:srgbClr val="FFFF00"/>
              </a:highlight>
            </a:endParaRPr>
          </a:p>
        </p:txBody>
      </p:sp>
    </p:spTree>
    <p:extLst>
      <p:ext uri="{BB962C8B-B14F-4D97-AF65-F5344CB8AC3E}">
        <p14:creationId xmlns:p14="http://schemas.microsoft.com/office/powerpoint/2010/main" val="2396270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24" name="Straight Connector 23">
            <a:extLst>
              <a:ext uri="{FF2B5EF4-FFF2-40B4-BE49-F238E27FC236}">
                <a16:creationId xmlns:a16="http://schemas.microsoft.com/office/drawing/2014/main" id="{E48FA233-30DB-4D0A-BF51-78D03F79F2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26" name="Straight Connector 25">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 useBgFill="1">
        <p:nvSpPr>
          <p:cNvPr id="28" name="Rectangle 27">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Wood human figure">
            <a:extLst>
              <a:ext uri="{FF2B5EF4-FFF2-40B4-BE49-F238E27FC236}">
                <a16:creationId xmlns:a16="http://schemas.microsoft.com/office/drawing/2014/main" id="{E82020AE-85F7-9685-D71B-1E895BF05BD9}"/>
              </a:ext>
            </a:extLst>
          </p:cNvPr>
          <p:cNvPicPr>
            <a:picLocks noChangeAspect="1"/>
          </p:cNvPicPr>
          <p:nvPr/>
        </p:nvPicPr>
        <p:blipFill>
          <a:blip r:embed="rId3">
            <a:alphaModFix/>
          </a:blip>
          <a:srcRect r="-1" b="15708"/>
          <a:stretch/>
        </p:blipFill>
        <p:spPr>
          <a:xfrm>
            <a:off x="20" y="-1"/>
            <a:ext cx="12188932" cy="6858000"/>
          </a:xfrm>
          <a:prstGeom prst="rect">
            <a:avLst/>
          </a:prstGeom>
        </p:spPr>
      </p:pic>
      <p:sp>
        <p:nvSpPr>
          <p:cNvPr id="30" name="Rectangle 29">
            <a:extLst>
              <a:ext uri="{FF2B5EF4-FFF2-40B4-BE49-F238E27FC236}">
                <a16:creationId xmlns:a16="http://schemas.microsoft.com/office/drawing/2014/main" id="{C89012F3-E872-4965-8202-7945C4E70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7CEB5C-1998-1732-E4F5-8DC565D34866}"/>
              </a:ext>
            </a:extLst>
          </p:cNvPr>
          <p:cNvSpPr>
            <a:spLocks noGrp="1"/>
          </p:cNvSpPr>
          <p:nvPr>
            <p:ph type="title"/>
          </p:nvPr>
        </p:nvSpPr>
        <p:spPr>
          <a:xfrm>
            <a:off x="5704094" y="781051"/>
            <a:ext cx="5925577" cy="3028949"/>
          </a:xfrm>
        </p:spPr>
        <p:txBody>
          <a:bodyPr vert="horz" lIns="91440" tIns="45720" rIns="91440" bIns="45720" rtlCol="0" anchor="b">
            <a:normAutofit fontScale="90000"/>
          </a:bodyPr>
          <a:lstStyle/>
          <a:p>
            <a:pPr>
              <a:lnSpc>
                <a:spcPct val="90000"/>
              </a:lnSpc>
            </a:pPr>
            <a:r>
              <a:rPr lang="en-US" sz="4400" b="1" dirty="0">
                <a:solidFill>
                  <a:srgbClr val="FFFFFF"/>
                </a:solidFill>
              </a:rPr>
              <a:t>Congratulations!!!!!!</a:t>
            </a:r>
            <a:br>
              <a:rPr lang="en-US" sz="4400" b="1" dirty="0">
                <a:solidFill>
                  <a:srgbClr val="FFFFFF"/>
                </a:solidFill>
              </a:rPr>
            </a:br>
            <a:r>
              <a:rPr lang="en-US" sz="4400" b="1" dirty="0">
                <a:solidFill>
                  <a:srgbClr val="FFFFFF"/>
                </a:solidFill>
              </a:rPr>
              <a:t>You are ready to Build relationships with </a:t>
            </a:r>
            <a:br>
              <a:rPr lang="en-US" sz="4400" b="1" dirty="0">
                <a:solidFill>
                  <a:srgbClr val="FFFFFF"/>
                </a:solidFill>
              </a:rPr>
            </a:br>
            <a:r>
              <a:rPr lang="en-US" sz="4400" b="1" dirty="0">
                <a:solidFill>
                  <a:srgbClr val="FFFFFF"/>
                </a:solidFill>
              </a:rPr>
              <a:t>Lac du Bonnet Planning</a:t>
            </a:r>
            <a:br>
              <a:rPr lang="en-US" sz="4400" b="1" dirty="0">
                <a:solidFill>
                  <a:srgbClr val="FFFFFF"/>
                </a:solidFill>
              </a:rPr>
            </a:br>
            <a:endParaRPr lang="en-US" sz="4400" dirty="0">
              <a:solidFill>
                <a:srgbClr val="FFFFFF"/>
              </a:solidFill>
            </a:endParaRPr>
          </a:p>
        </p:txBody>
      </p:sp>
      <p:sp>
        <p:nvSpPr>
          <p:cNvPr id="3" name="Content Placeholder 2">
            <a:extLst>
              <a:ext uri="{FF2B5EF4-FFF2-40B4-BE49-F238E27FC236}">
                <a16:creationId xmlns:a16="http://schemas.microsoft.com/office/drawing/2014/main" id="{EBB0E2ED-EE27-8C32-0DCF-FF191F6B4256}"/>
              </a:ext>
            </a:extLst>
          </p:cNvPr>
          <p:cNvSpPr>
            <a:spLocks noGrp="1"/>
          </p:cNvSpPr>
          <p:nvPr>
            <p:ph idx="1"/>
          </p:nvPr>
        </p:nvSpPr>
        <p:spPr>
          <a:xfrm>
            <a:off x="644525" y="5010150"/>
            <a:ext cx="11147071" cy="1160434"/>
          </a:xfrm>
        </p:spPr>
        <p:txBody>
          <a:bodyPr vert="horz" lIns="91440" tIns="45720" rIns="91440" bIns="45720" rtlCol="0" anchor="t">
            <a:normAutofit/>
          </a:bodyPr>
          <a:lstStyle/>
          <a:p>
            <a:pPr algn="ctr"/>
            <a:r>
              <a:rPr lang="en-US" sz="3200" dirty="0">
                <a:solidFill>
                  <a:srgbClr val="FFFFFF"/>
                </a:solidFill>
              </a:rPr>
              <a:t>If you need assistance we are always here to help!  www.rmoflacdubonnet.com </a:t>
            </a:r>
          </a:p>
        </p:txBody>
      </p:sp>
      <p:cxnSp>
        <p:nvCxnSpPr>
          <p:cNvPr id="32" name="Straight Connector 31">
            <a:extLst>
              <a:ext uri="{FF2B5EF4-FFF2-40B4-BE49-F238E27FC236}">
                <a16:creationId xmlns:a16="http://schemas.microsoft.com/office/drawing/2014/main" id="{8F4E56A8-93D5-4BE3-AE61-84677331AD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34" name="Straight Connector 33">
            <a:extLst>
              <a:ext uri="{FF2B5EF4-FFF2-40B4-BE49-F238E27FC236}">
                <a16:creationId xmlns:a16="http://schemas.microsoft.com/office/drawing/2014/main" id="{34921031-DE97-4979-8D9E-C47904360F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391545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cxnSp>
        <p:nvCxnSpPr>
          <p:cNvPr id="36" name="Straight Connector 35">
            <a:extLst>
              <a:ext uri="{FF2B5EF4-FFF2-40B4-BE49-F238E27FC236}">
                <a16:creationId xmlns:a16="http://schemas.microsoft.com/office/drawing/2014/main" id="{BD492A0C-1773-477B-83B5-C707CB0577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rgbClr val="FFFFFF"/>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937986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LevelVTI">
  <a:themeElements>
    <a:clrScheme name="AnalogousFromLightSeedLeftStep">
      <a:dk1>
        <a:srgbClr val="000000"/>
      </a:dk1>
      <a:lt1>
        <a:srgbClr val="FFFFFF"/>
      </a:lt1>
      <a:dk2>
        <a:srgbClr val="243941"/>
      </a:dk2>
      <a:lt2>
        <a:srgbClr val="E8E6E2"/>
      </a:lt2>
      <a:accent1>
        <a:srgbClr val="94A3C5"/>
      </a:accent1>
      <a:accent2>
        <a:srgbClr val="7FAABA"/>
      </a:accent2>
      <a:accent3>
        <a:srgbClr val="82ACA6"/>
      </a:accent3>
      <a:accent4>
        <a:srgbClr val="77AE8F"/>
      </a:accent4>
      <a:accent5>
        <a:srgbClr val="81AD82"/>
      </a:accent5>
      <a:accent6>
        <a:srgbClr val="8AAB75"/>
      </a:accent6>
      <a:hlink>
        <a:srgbClr val="938159"/>
      </a:hlink>
      <a:folHlink>
        <a:srgbClr val="7F7F7F"/>
      </a:folHlink>
    </a:clrScheme>
    <a:fontScheme name="Seaford">
      <a:majorFont>
        <a:latin typeface="Seaford"/>
        <a:ea typeface=""/>
        <a:cs typeface=""/>
      </a:majorFont>
      <a:minorFont>
        <a:latin typeface="Seafor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velVTI" id="{64F43929-0387-4D33-907F-72B939BCAF99}" vid="{D804DF84-3298-4A39-BA0E-21F83D68BC2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199</TotalTime>
  <Words>967</Words>
  <Application>Microsoft Office PowerPoint</Application>
  <PresentationFormat>Widescreen</PresentationFormat>
  <Paragraphs>65</Paragraphs>
  <Slides>25</Slides>
  <Notes>25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Freestyle Script</vt:lpstr>
      <vt:lpstr>Seaford</vt:lpstr>
      <vt:lpstr>LevelVTI</vt:lpstr>
      <vt:lpstr>Cloud Permit</vt:lpstr>
      <vt:lpstr>Welcome to Cloud Permit!! Lac du Bonnet has made a giant step in technology when it comes to their building permit process.  Keep checking our website for updates on the permitting process, requirements, and even some handy tips to help you along with your building process.  Whether you are starting to build a simple storage shed or multi-unit complex, we are here to help. Cloud Permit makes it simple to apply for permits from the comfort of your own home.  This power-point will guide you through the process step by step.  Cloud Permit allows us to serve you better!  E-mail updates at every stage of your permit application.  Keeping you up to date with what inspections are required and what the outcomes of those inspections are.  We also do all of the Fees management for permitting through Cloud Permit. Cloud Permit is a tool that we will use to serve the community better, have better communication, and help make your build run as smooth as possible on our end. Thanks for your time, so let’s begin.       Mike Tomasson, Building Inspector</vt:lpstr>
      <vt:lpstr> You will need your email to create an account in Cloud Permit.  Go to the Cloud Permit link on our website or type in Cloud Permit Canada to create your account.  Just follow the few simple steps and check your email!  </vt:lpstr>
      <vt:lpstr>Once you have created an account, this is what your workspace will look like.  </vt:lpstr>
      <vt:lpstr>Fill out the Province and Location of where you are wanting to apply for the permit</vt:lpstr>
      <vt:lpstr>Select Building Permit</vt:lpstr>
      <vt:lpstr>Select one of the three options below  (For Training Purposes, we will be selecting Residential)</vt:lpstr>
      <vt:lpstr>Then select the Category</vt:lpstr>
      <vt:lpstr>Select your work type (Renovation or New Build?)  Select your work target (Single-Family or other)</vt:lpstr>
      <vt:lpstr>For this Training you will be the applicant and the property owner.</vt:lpstr>
      <vt:lpstr>Always Remember to click the Next Button to proceed.</vt:lpstr>
      <vt:lpstr>You now can choose if this is an existing project or a New Project.  For this Training we are creating a New Project</vt:lpstr>
      <vt:lpstr>Now you get to name your project.  Be as simple or creative as you like!!!</vt:lpstr>
      <vt:lpstr>Start to fill in your location of this project and the system will probably help!</vt:lpstr>
      <vt:lpstr>This address is our RM Building.  For Training only</vt:lpstr>
      <vt:lpstr>PowerPoint Presentation</vt:lpstr>
      <vt:lpstr>PowerPoint Presentation</vt:lpstr>
      <vt:lpstr>Under Application Forms there are a few simple questions to fill out, then click “NEXT FORM”</vt:lpstr>
      <vt:lpstr>Again, Residential Construction, there are a few simple questions to fill out, then click CLOSE FORMS AND GO TO WORKPLACE</vt:lpstr>
      <vt:lpstr>Check out the lines in RED, this means that the required documents have yet to be downloaded.  </vt:lpstr>
      <vt:lpstr>See how the Bar turned Green when file uploaded!</vt:lpstr>
      <vt:lpstr>You are almost there!!!   Click the  SIGN OFF APPLICATION button.</vt:lpstr>
      <vt:lpstr>Officially sign off for the applicant and Property Owner.</vt:lpstr>
      <vt:lpstr>Don’t forget to SUBMIT the application.   Check your emails for updates and notices.  Please make sure to check your junk folder!!</vt:lpstr>
      <vt:lpstr>Congratulations!!!!!! You are ready to Build relationships with  Lac du Bonnet Planning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Cloud Permit</dc:title>
  <dc:creator>Mike Tomasson</dc:creator>
  <cp:lastModifiedBy>Mike Tomasson</cp:lastModifiedBy>
  <cp:revision>2</cp:revision>
  <cp:lastPrinted>2025-01-24T14:35:49Z</cp:lastPrinted>
  <dcterms:created xsi:type="dcterms:W3CDTF">2025-01-23T18:55:06Z</dcterms:created>
  <dcterms:modified xsi:type="dcterms:W3CDTF">2025-01-24T14:43:10Z</dcterms:modified>
</cp:coreProperties>
</file>